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78" r:id="rId6"/>
    <p:sldId id="258" r:id="rId7"/>
    <p:sldId id="260" r:id="rId8"/>
    <p:sldId id="263" r:id="rId9"/>
    <p:sldId id="261" r:id="rId10"/>
    <p:sldId id="265" r:id="rId11"/>
    <p:sldId id="267" r:id="rId12"/>
    <p:sldId id="268" r:id="rId13"/>
    <p:sldId id="277" r:id="rId14"/>
    <p:sldId id="269" r:id="rId15"/>
    <p:sldId id="272" r:id="rId16"/>
    <p:sldId id="273" r:id="rId17"/>
    <p:sldId id="274" r:id="rId18"/>
    <p:sldId id="275"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48C555-4AF1-C189-87D8-FB5E6AAD6DA1}" name="Leah DeLancey" initials="LD" userId="S::leah@staysafeonline.org::6e62aa56-a2bb-4f7f-8264-89c0cc4d1eb0" providerId="AD"/>
  <p188:author id="{59A1A087-9591-DCC9-01B3-6CA7191375F9}" name="Barry Eitel" initials="BE" userId="S::barry@staysafeonline.org::c836274e-30b6-465e-ac46-7e3b8d21bae4" providerId="AD"/>
  <p188:author id="{47152E9A-2F2B-9E89-7E1B-46874BBB48A2}" name="Jennifer Cook" initials="JC" userId="S::jennifer@staysafeonline.org::2acc0ecb-095f-41a9-abd1-e3f5f1bb3f63" providerId="AD"/>
  <p188:author id="{2A3DCABD-67D3-F93F-7BAA-D284B4503EF5}" name="Lisa Plaggemier" initials="LP" userId="S::lisap@staysafeonline.org::4a4bbef9-faac-4d3c-861d-0a3daa1bd8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89"/>
    <p:restoredTop sz="80465" autoAdjust="0"/>
  </p:normalViewPr>
  <p:slideViewPr>
    <p:cSldViewPr snapToGrid="0">
      <p:cViewPr varScale="1">
        <p:scale>
          <a:sx n="77" d="100"/>
          <a:sy n="77" d="100"/>
        </p:scale>
        <p:origin x="414" y="57"/>
      </p:cViewPr>
      <p:guideLst>
        <p:guide orient="horz" pos="9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CCCB6-64EA-4D91-B03C-98268EB55F2E}"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90486-A460-4E04-93B3-C60FE225278F}" type="slidenum">
              <a:rPr lang="en-US" smtClean="0"/>
              <a:t>‹#›</a:t>
            </a:fld>
            <a:endParaRPr lang="en-US"/>
          </a:p>
        </p:txBody>
      </p:sp>
    </p:spTree>
    <p:extLst>
      <p:ext uri="{BB962C8B-B14F-4D97-AF65-F5344CB8AC3E}">
        <p14:creationId xmlns:p14="http://schemas.microsoft.com/office/powerpoint/2010/main" val="127672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YOURSELF – tell the students your name, your position and why you are qualified to give this information. Thank them for attending. Our overall theme for this entire presentation is “It’s Easy to Stay Safe Online.” You are passionate about cybersecurity and you are here to help!] </a:t>
            </a:r>
          </a:p>
        </p:txBody>
      </p:sp>
      <p:sp>
        <p:nvSpPr>
          <p:cNvPr id="4" name="Slide Number Placeholder 3"/>
          <p:cNvSpPr>
            <a:spLocks noGrp="1"/>
          </p:cNvSpPr>
          <p:nvPr>
            <p:ph type="sldNum" sz="quarter" idx="5"/>
          </p:nvPr>
        </p:nvSpPr>
        <p:spPr/>
        <p:txBody>
          <a:bodyPr/>
          <a:lstStyle/>
          <a:p>
            <a:fld id="{86D90486-A460-4E04-93B3-C60FE225278F}" type="slidenum">
              <a:rPr lang="en-US" smtClean="0"/>
              <a:t>1</a:t>
            </a:fld>
            <a:endParaRPr lang="en-US"/>
          </a:p>
        </p:txBody>
      </p:sp>
    </p:spTree>
    <p:extLst>
      <p:ext uri="{BB962C8B-B14F-4D97-AF65-F5344CB8AC3E}">
        <p14:creationId xmlns:p14="http://schemas.microsoft.com/office/powerpoint/2010/main" val="2261161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likely, you’re on some social media network – Snapchat, Tik Tok, Instagram, Discord, Facebook, Twitter…the list seems to grow every year. I’ve got a few general tips for staying safe on social media. </a:t>
            </a:r>
          </a:p>
          <a:p>
            <a:endParaRPr lang="en-US" dirty="0"/>
          </a:p>
          <a:p>
            <a:r>
              <a:rPr lang="en-US" dirty="0"/>
              <a:t>First, always set your settings with an adult. </a:t>
            </a:r>
            <a:r>
              <a:rPr lang="en-US" dirty="0">
                <a:solidFill>
                  <a:srgbClr val="FFFFFF"/>
                </a:solidFill>
                <a:latin typeface="ibm plex sans"/>
              </a:rPr>
              <a:t>Every time you sign up for a new social media account or download a new app, immediately configure the privacy and security settings to keep yourself private. I’m talking about things like location sharing and how public you want your profile and posts to be. Regularly check these settings along with a trusted adult to make sure they are still configured to your comfort.</a:t>
            </a:r>
          </a:p>
          <a:p>
            <a:endParaRPr lang="en-US" dirty="0">
              <a:solidFill>
                <a:srgbClr val="FFFFFF"/>
              </a:solidFill>
              <a:latin typeface="ibm plex sans" panose="020B0503050203000203" pitchFamily="34" charset="0"/>
            </a:endParaRPr>
          </a:p>
          <a:p>
            <a:r>
              <a:rPr lang="en-US" dirty="0">
                <a:solidFill>
                  <a:srgbClr val="FFFFFF"/>
                </a:solidFill>
                <a:latin typeface="ibm plex sans"/>
              </a:rPr>
              <a:t>Be cautious about how much personal information you provide on social networking sites. The more information you post, the easier it may be for a hacker or someone else to use that information to steal your identity or access your data.</a:t>
            </a:r>
          </a:p>
          <a:p>
            <a:endParaRPr lang="en-US" dirty="0">
              <a:solidFill>
                <a:srgbClr val="FFFFFF"/>
              </a:solidFill>
              <a:latin typeface="ibm plex sans" panose="020B0503050203000203" pitchFamily="34" charset="0"/>
            </a:endParaRPr>
          </a:p>
          <a:p>
            <a:r>
              <a:rPr lang="en-US" dirty="0">
                <a:solidFill>
                  <a:srgbClr val="FFFFFF"/>
                </a:solidFill>
                <a:latin typeface="ibm plex sans"/>
              </a:rPr>
              <a:t>Finally, be careful with what you share. Protect your reputation on social networks. What you post online stays online. Think twice before posting pictures you wouldn’t want your parents or teachers to see. You might think you can keep your posts away from everybody, but teachers and parents know how to use social media better than you might think! This is true even for apps that supposedly auto-delete posts, like Snap or Instagram Stories, because others can screenshot or screen-record your posts. </a:t>
            </a:r>
            <a:endParaRPr lang="en-US" dirty="0">
              <a:solidFill>
                <a:srgbClr val="FFFFFF"/>
              </a:solidFill>
              <a:latin typeface="ibm plex sans" panose="020B0503050203000203" pitchFamily="34" charset="0"/>
            </a:endParaRPr>
          </a:p>
          <a:p>
            <a:endParaRPr lang="en-US" dirty="0">
              <a:solidFill>
                <a:srgbClr val="FFFFFF"/>
              </a:solidFill>
              <a:latin typeface="ibm plex sans" panose="020B0503050203000203" pitchFamily="34" charset="0"/>
            </a:endParaRPr>
          </a:p>
          <a:p>
            <a:r>
              <a:rPr lang="en-US" dirty="0">
                <a:solidFill>
                  <a:srgbClr val="000000"/>
                </a:solidFill>
                <a:latin typeface="Calibri"/>
                <a:cs typeface="Calibri"/>
              </a:rPr>
              <a:t>Just like in real life, you want to be wary of strangers you don't know online. The truth is that not everyone on the internet is who they say they are! If someone you don't know wants to be friends on social media, talk to an adult. If someone is weirding you out online, there's no shame in having a strong blocking game. You can block people on social media, which means they can't find you or see what you post. </a:t>
            </a:r>
            <a:endParaRPr lang="en-US" dirty="0">
              <a:solidFill>
                <a:srgbClr val="000000"/>
              </a:solidFill>
              <a:latin typeface="ibm plex sans" panose="020B0503050203000203" pitchFamily="34" charset="0"/>
            </a:endParaRPr>
          </a:p>
          <a:p>
            <a:endParaRPr lang="en-US" dirty="0">
              <a:solidFill>
                <a:srgbClr val="FFFFFF"/>
              </a:solidFill>
              <a:latin typeface="ibm plex sans" panose="020B0503050203000203" pitchFamily="34" charset="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6D90486-A460-4E04-93B3-C60FE225278F}" type="slidenum">
              <a:rPr lang="en-US" smtClean="0"/>
              <a:t>10</a:t>
            </a:fld>
            <a:endParaRPr lang="en-US"/>
          </a:p>
        </p:txBody>
      </p:sp>
    </p:spTree>
    <p:extLst>
      <p:ext uri="{BB962C8B-B14F-4D97-AF65-F5344CB8AC3E}">
        <p14:creationId xmlns:p14="http://schemas.microsoft.com/office/powerpoint/2010/main" val="390329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Cyberbullying is when bullying happens online. It is a very serious issue and many kids today experience some form of cyberbullying at some point in their lives. </a:t>
            </a:r>
          </a:p>
          <a:p>
            <a:endParaRPr lang="en-US" dirty="0"/>
          </a:p>
          <a:p>
            <a:r>
              <a:rPr lang="en-US" dirty="0"/>
              <a:t>Here’s the thing: you can help stop cyberbullying!</a:t>
            </a:r>
          </a:p>
          <a:p>
            <a:endParaRPr lang="en-US" dirty="0"/>
          </a:p>
          <a:p>
            <a:r>
              <a:rPr lang="en-US" dirty="0"/>
              <a:t>First, you can break the bully cycle. If you see bullying happening online, don’t comment, like, or spread the bullying. </a:t>
            </a:r>
          </a:p>
          <a:p>
            <a:endParaRPr lang="en-US" dirty="0"/>
          </a:p>
          <a:p>
            <a:r>
              <a:rPr lang="en-US" dirty="0"/>
              <a:t>You can reach out to the person being bullied and let them know that you support them!</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 a bullying detective! Save images or messages related to the cyberbullying. Take screenshots or screen-record videos. This is evidence of cyberbullying. Show your findings to parents, teachers, or other trusted adults.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remember to report. The best way to stop cyberbullying is to report it! Report incidents of cyberbullying to your school and your parents. Also, report the situation to the app, game, or website being used. Your school likely has a way for you to report bullying anonymously. Apps, games, and websites have options for anonymous reporting, too. This means no one will know it was you who reported the bullying. </a:t>
            </a:r>
          </a:p>
          <a:p>
            <a:endParaRPr lang="en-US" dirty="0"/>
          </a:p>
        </p:txBody>
      </p:sp>
      <p:sp>
        <p:nvSpPr>
          <p:cNvPr id="4" name="Slide Number Placeholder 3"/>
          <p:cNvSpPr>
            <a:spLocks noGrp="1"/>
          </p:cNvSpPr>
          <p:nvPr>
            <p:ph type="sldNum" sz="quarter" idx="5"/>
          </p:nvPr>
        </p:nvSpPr>
        <p:spPr/>
        <p:txBody>
          <a:bodyPr/>
          <a:lstStyle/>
          <a:p>
            <a:fld id="{86D90486-A460-4E04-93B3-C60FE225278F}" type="slidenum">
              <a:rPr lang="en-US" smtClean="0"/>
              <a:t>11</a:t>
            </a:fld>
            <a:endParaRPr lang="en-US"/>
          </a:p>
        </p:txBody>
      </p:sp>
    </p:spTree>
    <p:extLst>
      <p:ext uri="{BB962C8B-B14F-4D97-AF65-F5344CB8AC3E}">
        <p14:creationId xmlns:p14="http://schemas.microsoft.com/office/powerpoint/2010/main" val="2693960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your audience if any of what you’ve talked about sounds too scary, too difficult, or too complicated. Ask them specifically what they don’t understand – try to empower them to get onboard with the Core 4]</a:t>
            </a:r>
          </a:p>
          <a:p>
            <a:endParaRPr lang="en-US" dirty="0"/>
          </a:p>
          <a:p>
            <a:r>
              <a:rPr lang="en-US" dirty="0"/>
              <a:t>Some common issues people have with adopting these behaviors include:</a:t>
            </a:r>
          </a:p>
          <a:p>
            <a:endParaRPr lang="en-US" dirty="0"/>
          </a:p>
          <a:p>
            <a:pPr marL="171450" indent="-171450">
              <a:buFontTx/>
              <a:buChar char="-"/>
            </a:pPr>
            <a:r>
              <a:rPr lang="en-US" dirty="0"/>
              <a:t>Lack of knowledge: fortunately, that isn’t the case for you because you are attending this presentation! And I have hardcopies of my presentation and resources available for you to take with you!</a:t>
            </a:r>
          </a:p>
          <a:p>
            <a:pPr marL="171450" indent="-171450">
              <a:buFontTx/>
              <a:buChar char="-"/>
            </a:pPr>
            <a:endParaRPr lang="en-US" dirty="0"/>
          </a:p>
          <a:p>
            <a:pPr marL="171450" indent="-171450">
              <a:buFontTx/>
              <a:buChar char="-"/>
            </a:pPr>
            <a:r>
              <a:rPr lang="en-US" dirty="0"/>
              <a:t>It takes too much time: Trust me, once you get going, these behaviors do not take much time. Setting up a password manager, or turning on automatic updates for your operating system, takes literally a few minutes. </a:t>
            </a:r>
          </a:p>
          <a:p>
            <a:pPr marL="171450" indent="-171450">
              <a:buFontTx/>
              <a:buChar char="-"/>
            </a:pPr>
            <a:endParaRPr lang="en-US" dirty="0"/>
          </a:p>
          <a:p>
            <a:pPr marL="171450" indent="-171450">
              <a:buFontTx/>
              <a:buChar char="-"/>
            </a:pPr>
            <a:r>
              <a:rPr lang="en-US" dirty="0"/>
              <a:t>You think you have nothing to hide and not much money to steal: That might be true, but even pop-up ad issues can slow down your machine, make using the internet a pain, and puts your data at risk. Hopefully, you now know that it’s easy to stay safe online. It’s easy and it’s important!</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6D90486-A460-4E04-93B3-C60FE225278F}" type="slidenum">
              <a:rPr lang="en-US" smtClean="0"/>
              <a:t>12</a:t>
            </a:fld>
            <a:endParaRPr lang="en-US"/>
          </a:p>
        </p:txBody>
      </p:sp>
    </p:spTree>
    <p:extLst>
      <p:ext uri="{BB962C8B-B14F-4D97-AF65-F5344CB8AC3E}">
        <p14:creationId xmlns:p14="http://schemas.microsoft.com/office/powerpoint/2010/main" val="1425220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challenge you to think about how long it would actually take you to adopt the Core 4 behaviors. You could probably take care of a lot of what I’ve talked about in less than an hour. </a:t>
            </a:r>
          </a:p>
          <a:p>
            <a:endParaRPr lang="en-US" dirty="0"/>
          </a:p>
          <a:p>
            <a:r>
              <a:rPr lang="en-US" dirty="0"/>
              <a:t>Look up the settings of your major accounts and see if they allow you to do multifactor authentication. This could involve a few things – you might have to set up a facial ID or fingerprint scan. None of these will take up much time to set up once you explore these settings. </a:t>
            </a:r>
          </a:p>
          <a:p>
            <a:endParaRPr lang="en-US" dirty="0"/>
          </a:p>
          <a:p>
            <a:r>
              <a:rPr lang="en-US" dirty="0"/>
              <a:t>If you have any passwords that aren’t strong enough, change them! This will not take long. Have a trusted adult help you set up a password manager and you can store all your passwords in that program. </a:t>
            </a:r>
          </a:p>
          <a:p>
            <a:endParaRPr lang="en-US" dirty="0"/>
          </a:p>
          <a:p>
            <a:r>
              <a:rPr lang="en-US" dirty="0"/>
              <a:t>Go through your tech and download the latest updates. The download and installation process might take some time, but setting up automatic updates does not. You can often set up updates to take place when you aren’t using your device, like while you are sleeping. </a:t>
            </a:r>
          </a:p>
          <a:p>
            <a:endParaRPr lang="en-US" dirty="0"/>
          </a:p>
          <a:p>
            <a:r>
              <a:rPr lang="en-US" dirty="0"/>
              <a:t>Finally, I hope that you don’t have a lot of identifying and reporting phishing messages to do when you get home, but now you know what to look for. Take a handful of seconds before acting when you get any message – if it appears to be a phishing attempt, report and delete it. </a:t>
            </a:r>
          </a:p>
          <a:p>
            <a:endParaRPr lang="en-US" dirty="0"/>
          </a:p>
          <a:p>
            <a:r>
              <a:rPr lang="en-US" dirty="0"/>
              <a:t>I bet that, in the time it took you to listen to my presentation, you can be well, well on your way to staying safe online!</a:t>
            </a:r>
          </a:p>
        </p:txBody>
      </p:sp>
      <p:sp>
        <p:nvSpPr>
          <p:cNvPr id="4" name="Slide Number Placeholder 3"/>
          <p:cNvSpPr>
            <a:spLocks noGrp="1"/>
          </p:cNvSpPr>
          <p:nvPr>
            <p:ph type="sldNum" sz="quarter" idx="5"/>
          </p:nvPr>
        </p:nvSpPr>
        <p:spPr/>
        <p:txBody>
          <a:bodyPr/>
          <a:lstStyle/>
          <a:p>
            <a:fld id="{86D90486-A460-4E04-93B3-C60FE225278F}" type="slidenum">
              <a:rPr lang="en-US" smtClean="0"/>
              <a:t>13</a:t>
            </a:fld>
            <a:endParaRPr lang="en-US"/>
          </a:p>
        </p:txBody>
      </p:sp>
    </p:spTree>
    <p:extLst>
      <p:ext uri="{BB962C8B-B14F-4D97-AF65-F5344CB8AC3E}">
        <p14:creationId xmlns:p14="http://schemas.microsoft.com/office/powerpoint/2010/main" val="2218398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this might sound like a lot. I would hate for you to feel intimidated and not take any action. </a:t>
            </a:r>
          </a:p>
          <a:p>
            <a:endParaRPr lang="en-US" dirty="0"/>
          </a:p>
          <a:p>
            <a:r>
              <a:rPr lang="en-US" dirty="0"/>
              <a:t>You can start small. Change one password so it is stronger, for example. See what it is like to create a strong password. </a:t>
            </a:r>
          </a:p>
          <a:p>
            <a:endParaRPr lang="en-US" dirty="0"/>
          </a:p>
          <a:p>
            <a:r>
              <a:rPr lang="en-US" dirty="0"/>
              <a:t>Or check for updates on one device and install them. </a:t>
            </a:r>
          </a:p>
          <a:p>
            <a:endParaRPr lang="en-US" dirty="0"/>
          </a:p>
          <a:p>
            <a:r>
              <a:rPr lang="en-US" dirty="0"/>
              <a:t>See if you can put MFA on for your main computer or smartphone, like using a fingerprint or face ID.</a:t>
            </a:r>
          </a:p>
          <a:p>
            <a:endParaRPr lang="en-US" dirty="0"/>
          </a:p>
          <a:p>
            <a:r>
              <a:rPr lang="en-US" dirty="0"/>
              <a:t>Take it easy – with time, you’ll have awesome skills with these Core 4!</a:t>
            </a:r>
          </a:p>
        </p:txBody>
      </p:sp>
      <p:sp>
        <p:nvSpPr>
          <p:cNvPr id="4" name="Slide Number Placeholder 3"/>
          <p:cNvSpPr>
            <a:spLocks noGrp="1"/>
          </p:cNvSpPr>
          <p:nvPr>
            <p:ph type="sldNum" sz="quarter" idx="5"/>
          </p:nvPr>
        </p:nvSpPr>
        <p:spPr/>
        <p:txBody>
          <a:bodyPr/>
          <a:lstStyle/>
          <a:p>
            <a:fld id="{86D90486-A460-4E04-93B3-C60FE225278F}" type="slidenum">
              <a:rPr lang="en-US" smtClean="0"/>
              <a:t>14</a:t>
            </a:fld>
            <a:endParaRPr lang="en-US"/>
          </a:p>
        </p:txBody>
      </p:sp>
    </p:spTree>
    <p:extLst>
      <p:ext uri="{BB962C8B-B14F-4D97-AF65-F5344CB8AC3E}">
        <p14:creationId xmlns:p14="http://schemas.microsoft.com/office/powerpoint/2010/main" val="457821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conclusion, I want all of you to understand that even as a teenager, </a:t>
            </a:r>
            <a:r>
              <a:rPr lang="en-US" i="1"/>
              <a:t>you have the power to stay safe online! </a:t>
            </a:r>
            <a:r>
              <a:rPr lang="en-US" i="0"/>
              <a:t>These behaviors are easy, trust me. And you can start small if you feel intimidated. </a:t>
            </a:r>
          </a:p>
          <a:p>
            <a:endParaRPr lang="en-US" i="0"/>
          </a:p>
          <a:p>
            <a:r>
              <a:rPr lang="en-US" i="0"/>
              <a:t>Your data and identity are important. With a few simple steps, a few minutes, and a little bit of effort, you can protect yourself online for years to come. </a:t>
            </a:r>
          </a:p>
          <a:p>
            <a:endParaRPr lang="en-US" i="0"/>
          </a:p>
          <a:p>
            <a:r>
              <a:rPr lang="en-US" i="0"/>
              <a:t>Please let me know if you have any questions. For more information, check out staysafeonline.org!</a:t>
            </a:r>
            <a:endParaRPr lang="en-US"/>
          </a:p>
        </p:txBody>
      </p:sp>
      <p:sp>
        <p:nvSpPr>
          <p:cNvPr id="4" name="Slide Number Placeholder 3"/>
          <p:cNvSpPr>
            <a:spLocks noGrp="1"/>
          </p:cNvSpPr>
          <p:nvPr>
            <p:ph type="sldNum" sz="quarter" idx="5"/>
          </p:nvPr>
        </p:nvSpPr>
        <p:spPr/>
        <p:txBody>
          <a:bodyPr/>
          <a:lstStyle/>
          <a:p>
            <a:fld id="{86D90486-A460-4E04-93B3-C60FE225278F}" type="slidenum">
              <a:rPr lang="en-US" smtClean="0"/>
              <a:t>15</a:t>
            </a:fld>
            <a:endParaRPr lang="en-US"/>
          </a:p>
        </p:txBody>
      </p:sp>
    </p:spTree>
    <p:extLst>
      <p:ext uri="{BB962C8B-B14F-4D97-AF65-F5344CB8AC3E}">
        <p14:creationId xmlns:p14="http://schemas.microsoft.com/office/powerpoint/2010/main" val="384166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security. What are some things you keep secure? Your bookbag. Your locker. Your parents might lock the car doors while they are driving. They lock the house when they leave.</a:t>
            </a:r>
          </a:p>
          <a:p>
            <a:endParaRPr lang="en-US" dirty="0"/>
          </a:p>
          <a:p>
            <a:r>
              <a:rPr lang="en-US" dirty="0"/>
              <a:t>Did you know you should also stay secure online? You can take some easy steps to stay safe when you’re using a computer, phone, gaming console, or tablet. Even as a kid, you can start some habits to have good cybersecurity. I’m going to give you some simple and easy tips for staying safe online. You can start doing these today, and still have time to learn a new Tik Tok dance today. </a:t>
            </a:r>
          </a:p>
          <a:p>
            <a:endParaRPr lang="en-US" dirty="0">
              <a:ea typeface="Calibri" panose="020F0502020204030204"/>
              <a:cs typeface="Calibri" panose="020F0502020204030204"/>
            </a:endParaRPr>
          </a:p>
          <a:p>
            <a:r>
              <a:rPr lang="en-US" dirty="0"/>
              <a:t>I will focus on 4 Core Behaviors that I want you to remember:</a:t>
            </a:r>
            <a:endParaRPr lang="en-US" dirty="0">
              <a:ea typeface="Calibri"/>
              <a:cs typeface="Calibri"/>
            </a:endParaRPr>
          </a:p>
          <a:p>
            <a:pPr marL="171450" indent="-171450">
              <a:buFontTx/>
              <a:buChar char="-"/>
            </a:pPr>
            <a:r>
              <a:rPr lang="en-US" dirty="0"/>
              <a:t>Create strong passwords</a:t>
            </a:r>
            <a:endParaRPr lang="en-US" dirty="0">
              <a:ea typeface="Calibri"/>
              <a:cs typeface="Calibri"/>
            </a:endParaRPr>
          </a:p>
          <a:p>
            <a:pPr marL="171450" indent="-171450">
              <a:buFontTx/>
              <a:buChar char="-"/>
            </a:pPr>
            <a:r>
              <a:rPr lang="en-US" dirty="0"/>
              <a:t>Protect yourself with face IDs or fingerprints</a:t>
            </a:r>
            <a:endParaRPr lang="en-US" dirty="0">
              <a:ea typeface="Calibri"/>
              <a:cs typeface="Calibri"/>
            </a:endParaRPr>
          </a:p>
          <a:p>
            <a:pPr marL="171450" indent="-171450">
              <a:buFontTx/>
              <a:buChar char="-"/>
            </a:pPr>
            <a:r>
              <a:rPr lang="en-US" dirty="0"/>
              <a:t>Keep your tech updated</a:t>
            </a:r>
            <a:endParaRPr lang="en-US" dirty="0">
              <a:ea typeface="Calibri"/>
              <a:cs typeface="Calibri"/>
            </a:endParaRPr>
          </a:p>
          <a:p>
            <a:pPr marL="171450" indent="-171450">
              <a:buFontTx/>
              <a:buChar char="-"/>
            </a:pPr>
            <a:r>
              <a:rPr lang="en-US" dirty="0"/>
              <a:t>Understand phishing</a:t>
            </a:r>
            <a:endParaRPr lang="en-US" dirty="0">
              <a:ea typeface="Calibri"/>
              <a:cs typeface="Calibri"/>
            </a:endParaRPr>
          </a:p>
          <a:p>
            <a:pPr marL="0" indent="0">
              <a:buFontTx/>
              <a:buNone/>
            </a:pPr>
            <a:endParaRPr lang="en-US" dirty="0"/>
          </a:p>
          <a:p>
            <a:r>
              <a:rPr lang="en-US" dirty="0"/>
              <a:t>By coming to my presentation, you are already most of the way there. The biggest hurdle is just taking the action to get started. I promise you, these behaviors do not take much time and you can do them all for free. You’ll have to repeat these behaviors over time, but once you get started, you can find an easy rhythm that works for you.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6D90486-A460-4E04-93B3-C60FE225278F}" type="slidenum">
              <a:rPr lang="en-US" smtClean="0"/>
              <a:t>2</a:t>
            </a:fld>
            <a:endParaRPr lang="en-US"/>
          </a:p>
        </p:txBody>
      </p:sp>
    </p:spTree>
    <p:extLst>
      <p:ext uri="{BB962C8B-B14F-4D97-AF65-F5344CB8AC3E}">
        <p14:creationId xmlns:p14="http://schemas.microsoft.com/office/powerpoint/2010/main" val="1206114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 quick poll of the audience: </a:t>
            </a:r>
          </a:p>
          <a:p>
            <a:pPr marL="171450" indent="-171450">
              <a:buFontTx/>
              <a:buChar char="-"/>
            </a:pPr>
            <a:r>
              <a:rPr lang="en-US" dirty="0"/>
              <a:t>Do they know what makes for a strong password (unique, long, complex)? </a:t>
            </a:r>
            <a:endParaRPr lang="en-US" dirty="0">
              <a:cs typeface="Calibri"/>
            </a:endParaRPr>
          </a:p>
          <a:p>
            <a:pPr marL="171450" indent="-171450">
              <a:buFontTx/>
              <a:buChar char="-"/>
            </a:pPr>
            <a:r>
              <a:rPr lang="en-US" dirty="0">
                <a:cs typeface="Calibri"/>
              </a:rPr>
              <a:t>How do kids in the audience store their passwords? Do you know how your parents store their passwords?</a:t>
            </a:r>
          </a:p>
          <a:p>
            <a:pPr marL="171450" indent="-171450">
              <a:buFontTx/>
              <a:buChar char="-"/>
            </a:pPr>
            <a:r>
              <a:rPr lang="en-US" dirty="0"/>
              <a:t>Do they have automatic software updates turned on for their computers and other devices? </a:t>
            </a:r>
            <a:endParaRPr lang="en-US" dirty="0">
              <a:cs typeface="Calibri"/>
            </a:endParaRPr>
          </a:p>
          <a:p>
            <a:pPr marL="171450" indent="-171450">
              <a:buFontTx/>
              <a:buChar char="-"/>
            </a:pPr>
            <a:r>
              <a:rPr lang="en-US" dirty="0"/>
              <a:t>Do they know what phishing is?</a:t>
            </a:r>
            <a:endParaRPr lang="en-US" dirty="0">
              <a:cs typeface="Calibri"/>
            </a:endParaRPr>
          </a:p>
          <a:p>
            <a:pPr marL="171450" indent="-171450">
              <a:buFontTx/>
              <a:buChar char="-"/>
            </a:pPr>
            <a:endParaRPr lang="en-US" dirty="0"/>
          </a:p>
          <a:p>
            <a:pPr marL="0" indent="0">
              <a:buFontTx/>
              <a:buNone/>
            </a:pPr>
            <a:r>
              <a:rPr lang="en-US" dirty="0"/>
              <a:t>With this information, you can know what behaviors to focus on and if you need to pivot.]</a:t>
            </a:r>
            <a:endParaRPr lang="en-US" dirty="0">
              <a:cs typeface="Calibri"/>
            </a:endParaRPr>
          </a:p>
        </p:txBody>
      </p:sp>
      <p:sp>
        <p:nvSpPr>
          <p:cNvPr id="4" name="Slide Number Placeholder 3"/>
          <p:cNvSpPr>
            <a:spLocks noGrp="1"/>
          </p:cNvSpPr>
          <p:nvPr>
            <p:ph type="sldNum" sz="quarter" idx="5"/>
          </p:nvPr>
        </p:nvSpPr>
        <p:spPr/>
        <p:txBody>
          <a:bodyPr/>
          <a:lstStyle/>
          <a:p>
            <a:fld id="{86D90486-A460-4E04-93B3-C60FE225278F}" type="slidenum">
              <a:rPr lang="en-US" smtClean="0"/>
              <a:t>3</a:t>
            </a:fld>
            <a:endParaRPr lang="en-US"/>
          </a:p>
        </p:txBody>
      </p:sp>
    </p:spTree>
    <p:extLst>
      <p:ext uri="{BB962C8B-B14F-4D97-AF65-F5344CB8AC3E}">
        <p14:creationId xmlns:p14="http://schemas.microsoft.com/office/powerpoint/2010/main" val="4877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protect yourself by adopting just 4 behaviors. I find these 4 behaviors to be the most important for staying safe online for most people, even kids. Luckily, once you know what they are, they are easy to adopt and repeat. And if any of this sounds confusing, I will have resources for you and you can work with your family members to stay safe online.</a:t>
            </a:r>
          </a:p>
          <a:p>
            <a:endParaRPr lang="en-US" dirty="0"/>
          </a:p>
          <a:p>
            <a:r>
              <a:rPr lang="en-US" dirty="0"/>
              <a:t>The Core 4 behaviors are:</a:t>
            </a:r>
            <a:endParaRPr lang="en-US" dirty="0">
              <a:cs typeface="Calibri"/>
            </a:endParaRPr>
          </a:p>
          <a:p>
            <a:pPr marL="228600" indent="-228600">
              <a:buFontTx/>
              <a:buAutoNum type="arabicPeriod"/>
              <a:defRPr/>
            </a:pPr>
            <a:r>
              <a:rPr lang="en-US" dirty="0"/>
              <a:t>Protect each of your accounts with a strong password – a strong password is special to the account, at least 12 characters long, and one that uses letters, numbers, and symbols.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For some accounts, phones, and computers, you can use something called multi-factor authentication. This is a fancy way of saying you can protect them twice. This includes using a face ID scan or fingerprint to unlock your phone, for example.   </a:t>
            </a:r>
            <a:endParaRPr lang="en-US" dirty="0">
              <a:cs typeface="Calibri"/>
            </a:endParaRPr>
          </a:p>
          <a:p>
            <a:pPr marL="228600" indent="-228600">
              <a:buAutoNum type="arabicPeriod"/>
            </a:pPr>
            <a:r>
              <a:rPr lang="en-US" dirty="0"/>
              <a:t>Keep your technology up to date. </a:t>
            </a:r>
            <a:endParaRPr lang="en-US" dirty="0">
              <a:cs typeface="Calibri"/>
            </a:endParaRPr>
          </a:p>
          <a:p>
            <a:pPr marL="228600" indent="-228600">
              <a:buAutoNum type="arabicPeriod"/>
            </a:pPr>
            <a:r>
              <a:rPr lang="en-US" dirty="0"/>
              <a:t>Most hackings start with something called phishing, which is different than what you do at a lake. Phishing is when a hacker sends you a link or email attachment that gives them access to your information. I’ll give you some quick tips for identifying phishing messages and how you can report them!</a:t>
            </a:r>
            <a:endParaRPr lang="en-US" dirty="0">
              <a:cs typeface="Calibri"/>
            </a:endParaRPr>
          </a:p>
          <a:p>
            <a:pPr marL="228600" indent="-228600">
              <a:buAutoNum type="arabicPeriod"/>
            </a:pPr>
            <a:endParaRPr lang="en-US" dirty="0"/>
          </a:p>
          <a:p>
            <a:r>
              <a:rPr lang="en-US" dirty="0"/>
              <a:t>I’m going to explain all of these habits one by one. </a:t>
            </a:r>
            <a:endParaRPr lang="en-US" dirty="0">
              <a:cs typeface="Calibri"/>
            </a:endParaRPr>
          </a:p>
        </p:txBody>
      </p:sp>
      <p:sp>
        <p:nvSpPr>
          <p:cNvPr id="4" name="Slide Number Placeholder 3"/>
          <p:cNvSpPr>
            <a:spLocks noGrp="1"/>
          </p:cNvSpPr>
          <p:nvPr>
            <p:ph type="sldNum" sz="quarter" idx="5"/>
          </p:nvPr>
        </p:nvSpPr>
        <p:spPr/>
        <p:txBody>
          <a:bodyPr/>
          <a:lstStyle/>
          <a:p>
            <a:fld id="{86D90486-A460-4E04-93B3-C60FE225278F}" type="slidenum">
              <a:rPr lang="en-US" smtClean="0"/>
              <a:t>4</a:t>
            </a:fld>
            <a:endParaRPr lang="en-US"/>
          </a:p>
        </p:txBody>
      </p:sp>
    </p:spTree>
    <p:extLst>
      <p:ext uri="{BB962C8B-B14F-4D97-AF65-F5344CB8AC3E}">
        <p14:creationId xmlns:p14="http://schemas.microsoft.com/office/powerpoint/2010/main" val="296924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of all your accounts and devices begins with your passwords. Think of your passwords as the door to your online life. You wouldn’t want that door to be unlocked or a door that the wind can push open. </a:t>
            </a:r>
          </a:p>
          <a:p>
            <a:endParaRPr lang="en-US" dirty="0"/>
          </a:p>
          <a:p>
            <a:r>
              <a:rPr lang="en-US" dirty="0"/>
              <a:t>First, you probably know that none of your passwords should be “password” or “1234.” </a:t>
            </a:r>
            <a:endParaRPr lang="en-US" dirty="0">
              <a:cs typeface="Calibri"/>
            </a:endParaRPr>
          </a:p>
          <a:p>
            <a:endParaRPr lang="en-US" dirty="0"/>
          </a:p>
          <a:p>
            <a:r>
              <a:rPr lang="en-US" dirty="0"/>
              <a:t>But here is how you make the strongest passwords – remember 3 words: unique, long, complex. </a:t>
            </a:r>
            <a:endParaRPr lang="en-US" dirty="0">
              <a:cs typeface="Calibri"/>
            </a:endParaRPr>
          </a:p>
          <a:p>
            <a:endParaRPr lang="en-US" dirty="0"/>
          </a:p>
          <a:p>
            <a:r>
              <a:rPr lang="en-US" dirty="0"/>
              <a:t>By unique, I mean each phone, computer, email login, gaming console, and account should have a different password. How are you supposed to remember all these passwords? You can write them down in a special notebook that you keep safe. The best way, though, is a special computer program called a password manager. Password managers are like an online vault that keep your passwords super-safe and even helps you come up with strong passwords. Talk to your parents about researching and downloading a great password manager. </a:t>
            </a:r>
            <a:endParaRPr lang="en-US" dirty="0">
              <a:cs typeface="Calibri"/>
            </a:endParaRPr>
          </a:p>
          <a:p>
            <a:endParaRPr lang="en-US" dirty="0"/>
          </a:p>
          <a:p>
            <a:r>
              <a:rPr lang="en-US" dirty="0"/>
              <a:t>[If you have a favorite password manager, feel free to mention it!]</a:t>
            </a:r>
            <a:endParaRPr lang="en-US" dirty="0">
              <a:cs typeface="Calibri"/>
            </a:endParaRPr>
          </a:p>
          <a:p>
            <a:endParaRPr lang="en-US" dirty="0"/>
          </a:p>
          <a:p>
            <a:r>
              <a:rPr lang="en-US" dirty="0"/>
              <a:t>Again, to come up with strong passwords – just remember 3 words: unique, long, complex. </a:t>
            </a:r>
            <a:endParaRPr lang="en-US" dirty="0">
              <a:cs typeface="Calibri"/>
            </a:endParaRPr>
          </a:p>
          <a:p>
            <a:endParaRPr lang="en-US" dirty="0"/>
          </a:p>
          <a:p>
            <a:r>
              <a:rPr lang="en-US" dirty="0"/>
              <a:t>Next is long. This means every password should be at least 12 characters long. Characters are the letters, numbers, and symbols on a keyboard. A short password, even if it’s complex, is not as good as a longer password.</a:t>
            </a:r>
            <a:endParaRPr lang="en-US" dirty="0">
              <a:cs typeface="Calibri"/>
            </a:endParaRPr>
          </a:p>
          <a:p>
            <a:endParaRPr lang="en-US" dirty="0"/>
          </a:p>
          <a:p>
            <a:r>
              <a:rPr lang="en-US" dirty="0"/>
              <a:t>Finally, all of your long, unique passwords should be complex. What I mean by this is that every password should have a combination of letters, numbers, and special characters like question marks or percent signs. Nowadays, the strongest passwords are not recognizable words, but you can create pretty strong passwords by replacing some letters in words you’ll remember with numbers and symbols – zeros instead of “o’s,” for example. </a:t>
            </a:r>
            <a:endParaRPr lang="en-US" dirty="0">
              <a:cs typeface="Calibri"/>
            </a:endParaRPr>
          </a:p>
          <a:p>
            <a:endParaRPr lang="en-US" dirty="0"/>
          </a:p>
          <a:p>
            <a:r>
              <a:rPr lang="en-US" dirty="0"/>
              <a:t>Have some fun! Use all the little symbols on the keyboard that you never get to use with your homework. </a:t>
            </a: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86D90486-A460-4E04-93B3-C60FE225278F}" type="slidenum">
              <a:rPr lang="en-US" smtClean="0"/>
              <a:t>5</a:t>
            </a:fld>
            <a:endParaRPr lang="en-US"/>
          </a:p>
        </p:txBody>
      </p:sp>
    </p:spTree>
    <p:extLst>
      <p:ext uri="{BB962C8B-B14F-4D97-AF65-F5344CB8AC3E}">
        <p14:creationId xmlns:p14="http://schemas.microsoft.com/office/powerpoint/2010/main" val="423605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computers, phones, and accounts allow you to protect yourself twice. This is called multifactor authentication or 2-factor authentication. This is a fancy term for when you need to provide 2 ways to sign in. You might already have this set up – if you use Face ID or a fingerprint to unlock your phone, congrats! You are using multifactor authentication. </a:t>
            </a:r>
          </a:p>
          <a:p>
            <a:endParaRPr lang="en-US" dirty="0"/>
          </a:p>
          <a:p>
            <a:r>
              <a:rPr lang="en-US" dirty="0"/>
              <a:t>You can probably use multifactor authentication (or MFA) to protect your most important stuff. Turn on Face ID or fingerprint scans on your phone or computer. See if you can use MFA to protect your email or social media account. Not everything will let you use MFA, but check to see if you can because it keeps your tech very secure. </a:t>
            </a:r>
          </a:p>
          <a:p>
            <a:endParaRPr lang="en-US" dirty="0"/>
          </a:p>
          <a:p>
            <a:r>
              <a:rPr lang="en-US" dirty="0"/>
              <a:t>Think of MFA as a way of building two strong, big walls around your accounts and devices.  </a:t>
            </a:r>
          </a:p>
        </p:txBody>
      </p:sp>
      <p:sp>
        <p:nvSpPr>
          <p:cNvPr id="4" name="Slide Number Placeholder 3"/>
          <p:cNvSpPr>
            <a:spLocks noGrp="1"/>
          </p:cNvSpPr>
          <p:nvPr>
            <p:ph type="sldNum" sz="quarter" idx="5"/>
          </p:nvPr>
        </p:nvSpPr>
        <p:spPr/>
        <p:txBody>
          <a:bodyPr/>
          <a:lstStyle/>
          <a:p>
            <a:fld id="{86D90486-A460-4E04-93B3-C60FE225278F}" type="slidenum">
              <a:rPr lang="en-US" smtClean="0"/>
              <a:t>6</a:t>
            </a:fld>
            <a:endParaRPr lang="en-US"/>
          </a:p>
        </p:txBody>
      </p:sp>
    </p:spTree>
    <p:extLst>
      <p:ext uri="{BB962C8B-B14F-4D97-AF65-F5344CB8AC3E}">
        <p14:creationId xmlns:p14="http://schemas.microsoft.com/office/powerpoint/2010/main" val="153451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all like to stay up to date with trends? What’s going on </a:t>
            </a:r>
            <a:r>
              <a:rPr lang="en-US" dirty="0" err="1"/>
              <a:t>on</a:t>
            </a:r>
            <a:r>
              <a:rPr lang="en-US" dirty="0"/>
              <a:t> Instagram? What’s the best new music? What are the trendiest clothes to wear? Even if you don’t love all the new stuff coming out, you probably know what is up to date.</a:t>
            </a:r>
          </a:p>
          <a:p>
            <a:endParaRPr lang="en-US" dirty="0"/>
          </a:p>
          <a:p>
            <a:r>
              <a:rPr lang="en-US" dirty="0"/>
              <a:t>Did you know you can keep your technology up to date? The people who make computers, phones, games, and apps release updates all the time. While it might take some time to load up, these updates fix any issues that have been happening and these updates keep you safe. </a:t>
            </a:r>
          </a:p>
          <a:p>
            <a:endParaRPr lang="en-US" dirty="0"/>
          </a:p>
          <a:p>
            <a:r>
              <a:rPr lang="en-US" dirty="0"/>
              <a:t>Before doing any updates, save and close any files you are working on. Check your technology to see if updates are available. You can also have your parents turn on automatic updates so you’ve always got the hippest tech in town. </a:t>
            </a:r>
          </a:p>
          <a:p>
            <a:endParaRPr lang="en-US" dirty="0"/>
          </a:p>
          <a:p>
            <a:endParaRPr lang="en-US" dirty="0"/>
          </a:p>
        </p:txBody>
      </p:sp>
      <p:sp>
        <p:nvSpPr>
          <p:cNvPr id="4" name="Slide Number Placeholder 3"/>
          <p:cNvSpPr>
            <a:spLocks noGrp="1"/>
          </p:cNvSpPr>
          <p:nvPr>
            <p:ph type="sldNum" sz="quarter" idx="5"/>
          </p:nvPr>
        </p:nvSpPr>
        <p:spPr/>
        <p:txBody>
          <a:bodyPr/>
          <a:lstStyle/>
          <a:p>
            <a:fld id="{86D90486-A460-4E04-93B3-C60FE225278F}" type="slidenum">
              <a:rPr lang="en-US" smtClean="0"/>
              <a:t>7</a:t>
            </a:fld>
            <a:endParaRPr lang="en-US"/>
          </a:p>
        </p:txBody>
      </p:sp>
    </p:spTree>
    <p:extLst>
      <p:ext uri="{BB962C8B-B14F-4D97-AF65-F5344CB8AC3E}">
        <p14:creationId xmlns:p14="http://schemas.microsoft.com/office/powerpoint/2010/main" val="3160789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Phishing, with a “p-h,” is not something you do at a pond. When a hacker goes phishing, they are trying to get </a:t>
            </a:r>
            <a:r>
              <a:rPr lang="en-US" i="1" dirty="0"/>
              <a:t>you </a:t>
            </a:r>
            <a:r>
              <a:rPr lang="en-US" i="0" dirty="0"/>
              <a:t>to take the bait. </a:t>
            </a:r>
            <a:endParaRPr lang="en-US" dirty="0"/>
          </a:p>
          <a:p>
            <a:endParaRPr lang="en-US" dirty="0"/>
          </a:p>
          <a:p>
            <a:r>
              <a:rPr lang="en-US" dirty="0"/>
              <a:t>Phishing is one of the most common forms of cybersecurity problems. A phishing attack is when a cybercriminal sends an email, text message, or social media message with the hopes that you will click on a malicious link or download a bad attachment. Once the link is clicked or the attachment downloaded, the hacker might be able to install bad programs on your computer or do a bunch of other shady stuff. </a:t>
            </a:r>
          </a:p>
        </p:txBody>
      </p:sp>
      <p:sp>
        <p:nvSpPr>
          <p:cNvPr id="4" name="Slide Number Placeholder 3"/>
          <p:cNvSpPr>
            <a:spLocks noGrp="1"/>
          </p:cNvSpPr>
          <p:nvPr>
            <p:ph type="sldNum" sz="quarter" idx="5"/>
          </p:nvPr>
        </p:nvSpPr>
        <p:spPr/>
        <p:txBody>
          <a:bodyPr/>
          <a:lstStyle/>
          <a:p>
            <a:fld id="{86D90486-A460-4E04-93B3-C60FE225278F}" type="slidenum">
              <a:rPr lang="en-US" smtClean="0"/>
              <a:t>8</a:t>
            </a:fld>
            <a:endParaRPr lang="en-US"/>
          </a:p>
        </p:txBody>
      </p:sp>
    </p:spTree>
    <p:extLst>
      <p:ext uri="{BB962C8B-B14F-4D97-AF65-F5344CB8AC3E}">
        <p14:creationId xmlns:p14="http://schemas.microsoft.com/office/powerpoint/2010/main" val="889664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recognize the person, phone number, or email address sending you a message, don’t click on anything! Talk to a trusted adult and show them the phishing message. </a:t>
            </a:r>
          </a:p>
          <a:p>
            <a:endParaRPr lang="en-US" dirty="0"/>
          </a:p>
          <a:p>
            <a:r>
              <a:rPr lang="en-US" dirty="0"/>
              <a:t>This includes messages that seem entirely out of the blue. Sorry to say, you probably didn’t randomly win $10,000. And you probably don’t owe a bunch of money to the government as a kid. </a:t>
            </a:r>
          </a:p>
          <a:p>
            <a:endParaRPr lang="en-US" dirty="0"/>
          </a:p>
          <a:p>
            <a:r>
              <a:rPr lang="en-US" dirty="0"/>
              <a:t>Criminals want you to act fast and not think, so you don’t realize what you’re clicking. </a:t>
            </a:r>
          </a:p>
          <a:p>
            <a:endParaRPr lang="en-US" dirty="0"/>
          </a:p>
          <a:p>
            <a:r>
              <a:rPr lang="en-US" dirty="0"/>
              <a:t>If you are suspicious, don’t click anything! Don’t click the link to see what it’s all about, don’t download any attachments, don’t even click the “Unsubscribe” button. Just talk to an adult you trust and show them the message. They won’t be mad – in fact, you are doing an awesome thing and letting others know something “</a:t>
            </a:r>
            <a:r>
              <a:rPr lang="en-US" dirty="0" err="1"/>
              <a:t>phishy</a:t>
            </a:r>
            <a:r>
              <a:rPr lang="en-US" dirty="0"/>
              <a:t>” is going on. </a:t>
            </a:r>
          </a:p>
          <a:p>
            <a:endParaRPr lang="en-US" dirty="0"/>
          </a:p>
          <a:p>
            <a:endParaRPr lang="en-US" dirty="0"/>
          </a:p>
        </p:txBody>
      </p:sp>
      <p:sp>
        <p:nvSpPr>
          <p:cNvPr id="4" name="Slide Number Placeholder 3"/>
          <p:cNvSpPr>
            <a:spLocks noGrp="1"/>
          </p:cNvSpPr>
          <p:nvPr>
            <p:ph type="sldNum" sz="quarter" idx="5"/>
          </p:nvPr>
        </p:nvSpPr>
        <p:spPr/>
        <p:txBody>
          <a:bodyPr/>
          <a:lstStyle/>
          <a:p>
            <a:fld id="{86D90486-A460-4E04-93B3-C60FE225278F}" type="slidenum">
              <a:rPr lang="en-US" smtClean="0"/>
              <a:t>9</a:t>
            </a:fld>
            <a:endParaRPr lang="en-US"/>
          </a:p>
        </p:txBody>
      </p:sp>
    </p:spTree>
    <p:extLst>
      <p:ext uri="{BB962C8B-B14F-4D97-AF65-F5344CB8AC3E}">
        <p14:creationId xmlns:p14="http://schemas.microsoft.com/office/powerpoint/2010/main" val="601733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7D0EB1-51BE-D27B-28C8-C8AE3885746B}"/>
              </a:ext>
            </a:extLst>
          </p:cNvPr>
          <p:cNvSpPr/>
          <p:nvPr userDrawn="1"/>
        </p:nvSpPr>
        <p:spPr>
          <a:xfrm>
            <a:off x="0" y="603324"/>
            <a:ext cx="12192000" cy="925552"/>
          </a:xfrm>
          <a:prstGeom prst="rect">
            <a:avLst/>
          </a:prstGeom>
          <a:gradFill>
            <a:gsLst>
              <a:gs pos="0">
                <a:schemeClr val="accent1">
                  <a:lumMod val="5000"/>
                  <a:lumOff val="95000"/>
                </a:schemeClr>
              </a:gs>
              <a:gs pos="11000">
                <a:schemeClr val="accent1">
                  <a:lumMod val="45000"/>
                  <a:lumOff val="55000"/>
                </a:schemeClr>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Background pattern&#10;&#10;Description automatically generated">
            <a:extLst>
              <a:ext uri="{FF2B5EF4-FFF2-40B4-BE49-F238E27FC236}">
                <a16:creationId xmlns:a16="http://schemas.microsoft.com/office/drawing/2014/main" id="{F21AF8B9-7EE9-E4CD-4631-B8208ACDEEE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232" t="6112" r="2228" b="6112"/>
          <a:stretch/>
        </p:blipFill>
        <p:spPr>
          <a:xfrm>
            <a:off x="487" y="0"/>
            <a:ext cx="12191513" cy="6858000"/>
          </a:xfrm>
          <a:prstGeom prst="rect">
            <a:avLst/>
          </a:prstGeom>
        </p:spPr>
      </p:pic>
      <p:pic>
        <p:nvPicPr>
          <p:cNvPr id="12" name="Picture 11">
            <a:extLst>
              <a:ext uri="{FF2B5EF4-FFF2-40B4-BE49-F238E27FC236}">
                <a16:creationId xmlns:a16="http://schemas.microsoft.com/office/drawing/2014/main" id="{0FCCAFA2-036E-5C58-6D98-D27FAB76E3D1}"/>
              </a:ext>
            </a:extLst>
          </p:cNvPr>
          <p:cNvPicPr>
            <a:picLocks noChangeAspect="1"/>
          </p:cNvPicPr>
          <p:nvPr userDrawn="1"/>
        </p:nvPicPr>
        <p:blipFill>
          <a:blip r:embed="rId3">
            <a:extLst>
              <a:ext uri="{28A0092B-C50C-407E-A947-70E740481C1C}">
                <a14:useLocalDpi xmlns:a14="http://schemas.microsoft.com/office/drawing/2010/main" val="0"/>
              </a:ext>
            </a:extLst>
          </a:blip>
          <a:srcRect l="5000" r="5000"/>
          <a:stretch/>
        </p:blipFill>
        <p:spPr>
          <a:xfrm>
            <a:off x="1223963" y="7655"/>
            <a:ext cx="10972799" cy="6858000"/>
          </a:xfrm>
          <a:prstGeom prst="rect">
            <a:avLst/>
          </a:prstGeom>
        </p:spPr>
      </p:pic>
      <p:sp>
        <p:nvSpPr>
          <p:cNvPr id="2" name="Rectangle 1">
            <a:extLst>
              <a:ext uri="{FF2B5EF4-FFF2-40B4-BE49-F238E27FC236}">
                <a16:creationId xmlns:a16="http://schemas.microsoft.com/office/drawing/2014/main" id="{79953DF2-0505-D308-9FC2-E8CEA0216D81}"/>
              </a:ext>
            </a:extLst>
          </p:cNvPr>
          <p:cNvSpPr/>
          <p:nvPr userDrawn="1"/>
        </p:nvSpPr>
        <p:spPr>
          <a:xfrm>
            <a:off x="-2" y="6769837"/>
            <a:ext cx="12192002" cy="118872"/>
          </a:xfrm>
          <a:prstGeom prst="rect">
            <a:avLst/>
          </a:prstGeom>
          <a:gradFill>
            <a:gsLst>
              <a:gs pos="0">
                <a:schemeClr val="accent1">
                  <a:lumMod val="5000"/>
                  <a:lumOff val="95000"/>
                </a:schemeClr>
              </a:gs>
              <a:gs pos="5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7378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D447F8-C239-B9D7-4EEE-D2DD8CB4971F}"/>
              </a:ext>
            </a:extLst>
          </p:cNvPr>
          <p:cNvSpPr/>
          <p:nvPr userDrawn="1"/>
        </p:nvSpPr>
        <p:spPr>
          <a:xfrm>
            <a:off x="0" y="603324"/>
            <a:ext cx="12192000" cy="925552"/>
          </a:xfrm>
          <a:prstGeom prst="rect">
            <a:avLst/>
          </a:prstGeom>
          <a:gradFill>
            <a:gsLst>
              <a:gs pos="0">
                <a:schemeClr val="accent1">
                  <a:lumMod val="5000"/>
                  <a:lumOff val="95000"/>
                </a:schemeClr>
              </a:gs>
              <a:gs pos="11000">
                <a:schemeClr val="accent1">
                  <a:lumMod val="45000"/>
                  <a:lumOff val="55000"/>
                </a:schemeClr>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ackground pattern&#10;&#10;Description automatically generated">
            <a:extLst>
              <a:ext uri="{FF2B5EF4-FFF2-40B4-BE49-F238E27FC236}">
                <a16:creationId xmlns:a16="http://schemas.microsoft.com/office/drawing/2014/main" id="{0F7E954A-0860-C259-CD82-812AFE2DFF1F}"/>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2232" t="6112" r="2228" b="6112"/>
          <a:stretch/>
        </p:blipFill>
        <p:spPr>
          <a:xfrm>
            <a:off x="-2" y="0"/>
            <a:ext cx="12191513" cy="6858000"/>
          </a:xfrm>
          <a:prstGeom prst="rect">
            <a:avLst/>
          </a:prstGeom>
        </p:spPr>
      </p:pic>
      <p:sp>
        <p:nvSpPr>
          <p:cNvPr id="5" name="Slide Number Placeholder 4">
            <a:extLst>
              <a:ext uri="{FF2B5EF4-FFF2-40B4-BE49-F238E27FC236}">
                <a16:creationId xmlns:a16="http://schemas.microsoft.com/office/drawing/2014/main" id="{A323E6AB-8EA6-989A-6C72-C55BD5F27985}"/>
              </a:ext>
            </a:extLst>
          </p:cNvPr>
          <p:cNvSpPr>
            <a:spLocks noGrp="1"/>
          </p:cNvSpPr>
          <p:nvPr>
            <p:ph type="sldNum" sz="quarter" idx="12"/>
          </p:nvPr>
        </p:nvSpPr>
        <p:spPr/>
        <p:txBody>
          <a:bodyPr/>
          <a:lstStyle/>
          <a:p>
            <a:fld id="{5B277108-5193-4CD5-80FE-E3B316CFBBF3}" type="slidenum">
              <a:rPr lang="en-US" smtClean="0"/>
              <a:t>‹#›</a:t>
            </a:fld>
            <a:endParaRPr lang="en-US"/>
          </a:p>
        </p:txBody>
      </p:sp>
      <p:sp>
        <p:nvSpPr>
          <p:cNvPr id="3" name="Title 1">
            <a:extLst>
              <a:ext uri="{FF2B5EF4-FFF2-40B4-BE49-F238E27FC236}">
                <a16:creationId xmlns:a16="http://schemas.microsoft.com/office/drawing/2014/main" id="{08FB10CF-FA12-CBE2-2A93-FD5BA0241542}"/>
              </a:ext>
            </a:extLst>
          </p:cNvPr>
          <p:cNvSpPr>
            <a:spLocks noGrp="1"/>
          </p:cNvSpPr>
          <p:nvPr>
            <p:ph type="title"/>
          </p:nvPr>
        </p:nvSpPr>
        <p:spPr>
          <a:xfrm>
            <a:off x="571500" y="798328"/>
            <a:ext cx="10515600" cy="536944"/>
          </a:xfrm>
          <a:effectLst>
            <a:outerShdw blurRad="50800" dist="38100" dir="2700000" algn="tl" rotWithShape="0">
              <a:prstClr val="black">
                <a:alpha val="40000"/>
              </a:prstClr>
            </a:outerShdw>
          </a:effectLst>
        </p:spPr>
        <p:txBody>
          <a:bodyPr anchor="ctr" anchorCtr="0"/>
          <a:lstStyle>
            <a:lvl1pPr>
              <a:defRPr sz="3200">
                <a:solidFill>
                  <a:schemeClr val="bg1"/>
                </a:solidFill>
              </a:defRPr>
            </a:lvl1pPr>
          </a:lstStyle>
          <a:p>
            <a:r>
              <a:rPr lang="en-US" dirty="0"/>
              <a:t>Click to edit Master title style</a:t>
            </a:r>
          </a:p>
        </p:txBody>
      </p:sp>
      <p:sp>
        <p:nvSpPr>
          <p:cNvPr id="6" name="Rectangle 5">
            <a:extLst>
              <a:ext uri="{FF2B5EF4-FFF2-40B4-BE49-F238E27FC236}">
                <a16:creationId xmlns:a16="http://schemas.microsoft.com/office/drawing/2014/main" id="{5C2E7658-C12D-40B1-6694-BC6885E554BD}"/>
              </a:ext>
            </a:extLst>
          </p:cNvPr>
          <p:cNvSpPr/>
          <p:nvPr userDrawn="1"/>
        </p:nvSpPr>
        <p:spPr>
          <a:xfrm>
            <a:off x="-2" y="6769837"/>
            <a:ext cx="12192002" cy="118872"/>
          </a:xfrm>
          <a:prstGeom prst="rect">
            <a:avLst/>
          </a:prstGeom>
          <a:gradFill>
            <a:gsLst>
              <a:gs pos="0">
                <a:schemeClr val="accent1">
                  <a:lumMod val="5000"/>
                  <a:lumOff val="95000"/>
                </a:schemeClr>
              </a:gs>
              <a:gs pos="5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468532A7-E905-1234-8498-50FB8449001F}"/>
              </a:ext>
            </a:extLst>
          </p:cNvPr>
          <p:cNvSpPr>
            <a:spLocks noGrp="1"/>
          </p:cNvSpPr>
          <p:nvPr>
            <p:ph idx="1"/>
          </p:nvPr>
        </p:nvSpPr>
        <p:spPr>
          <a:xfrm>
            <a:off x="571500" y="2186838"/>
            <a:ext cx="11049000" cy="4014215"/>
          </a:xfrm>
          <a:prstGeom prst="rect">
            <a:avLst/>
          </a:prstGeom>
        </p:spPr>
        <p:txBody>
          <a:bodyPr vert="horz" lIns="0" tIns="0" rIns="0" bIns="0" rtlCol="0">
            <a:normAutofit/>
          </a:bodyPr>
          <a:lstStyle>
            <a:lvl1pPr marL="0" indent="0">
              <a:lnSpc>
                <a:spcPct val="100000"/>
              </a:lnSpc>
              <a:spcAft>
                <a:spcPts val="1000"/>
              </a:spcAft>
              <a:buClr>
                <a:schemeClr val="accent1"/>
              </a:buClr>
              <a:buFontTx/>
              <a:buNone/>
              <a:defRPr sz="2400" b="1">
                <a:solidFill>
                  <a:schemeClr val="accent1"/>
                </a:solidFill>
              </a:defRPr>
            </a:lvl1pPr>
            <a:lvl2pPr marL="228600">
              <a:lnSpc>
                <a:spcPct val="100000"/>
              </a:lnSpc>
              <a:spcAft>
                <a:spcPts val="1000"/>
              </a:spcAft>
              <a:buClr>
                <a:schemeClr val="accent1"/>
              </a:buClr>
              <a:defRPr sz="2200"/>
            </a:lvl2pPr>
            <a:lvl3pPr marL="457200">
              <a:lnSpc>
                <a:spcPct val="100000"/>
              </a:lnSpc>
              <a:spcAft>
                <a:spcPts val="1000"/>
              </a:spcAft>
              <a:buClr>
                <a:schemeClr val="accent1"/>
              </a:buClr>
              <a:defRPr sz="2200"/>
            </a:lvl3pPr>
            <a:lvl4pPr marL="685800">
              <a:lnSpc>
                <a:spcPct val="100000"/>
              </a:lnSpc>
              <a:spcAft>
                <a:spcPts val="1000"/>
              </a:spcAft>
              <a:buClr>
                <a:schemeClr val="accent1"/>
              </a:buClr>
              <a:defRPr sz="2200"/>
            </a:lvl4pPr>
            <a:lvl5pPr marL="914400">
              <a:lnSpc>
                <a:spcPct val="100000"/>
              </a:lnSpc>
              <a:spcAft>
                <a:spcPts val="1000"/>
              </a:spcAft>
              <a:buClr>
                <a:schemeClr val="accent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4085849"/>
      </p:ext>
    </p:extLst>
  </p:cSld>
  <p:clrMapOvr>
    <a:masterClrMapping/>
  </p:clrMapOvr>
  <p:extLst>
    <p:ext uri="{DCECCB84-F9BA-43D5-87BE-67443E8EF086}">
      <p15:sldGuideLst xmlns:p15="http://schemas.microsoft.com/office/powerpoint/2012/main">
        <p15:guide id="1" orient="horz" pos="1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D9BC08-99E3-4097-1F38-6EC476AA8801}"/>
              </a:ext>
            </a:extLst>
          </p:cNvPr>
          <p:cNvSpPr/>
          <p:nvPr userDrawn="1"/>
        </p:nvSpPr>
        <p:spPr>
          <a:xfrm>
            <a:off x="0" y="604024"/>
            <a:ext cx="12192000" cy="925552"/>
          </a:xfrm>
          <a:prstGeom prst="rect">
            <a:avLst/>
          </a:prstGeom>
          <a:gradFill>
            <a:gsLst>
              <a:gs pos="0">
                <a:schemeClr val="accent1">
                  <a:lumMod val="5000"/>
                  <a:lumOff val="95000"/>
                </a:schemeClr>
              </a:gs>
              <a:gs pos="11000">
                <a:schemeClr val="accent1">
                  <a:lumMod val="45000"/>
                  <a:lumOff val="55000"/>
                </a:schemeClr>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ackground pattern&#10;&#10;Description automatically generated">
            <a:extLst>
              <a:ext uri="{FF2B5EF4-FFF2-40B4-BE49-F238E27FC236}">
                <a16:creationId xmlns:a16="http://schemas.microsoft.com/office/drawing/2014/main" id="{0F7E954A-0860-C259-CD82-812AFE2DFF1F}"/>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2232" t="6112" r="2228" b="6112"/>
          <a:stretch/>
        </p:blipFill>
        <p:spPr>
          <a:xfrm>
            <a:off x="-2" y="0"/>
            <a:ext cx="12191513" cy="6858000"/>
          </a:xfrm>
          <a:prstGeom prst="rect">
            <a:avLst/>
          </a:prstGeom>
        </p:spPr>
      </p:pic>
      <p:sp>
        <p:nvSpPr>
          <p:cNvPr id="5" name="Slide Number Placeholder 4">
            <a:extLst>
              <a:ext uri="{FF2B5EF4-FFF2-40B4-BE49-F238E27FC236}">
                <a16:creationId xmlns:a16="http://schemas.microsoft.com/office/drawing/2014/main" id="{A323E6AB-8EA6-989A-6C72-C55BD5F27985}"/>
              </a:ext>
            </a:extLst>
          </p:cNvPr>
          <p:cNvSpPr>
            <a:spLocks noGrp="1"/>
          </p:cNvSpPr>
          <p:nvPr>
            <p:ph type="sldNum" sz="quarter" idx="12"/>
          </p:nvPr>
        </p:nvSpPr>
        <p:spPr/>
        <p:txBody>
          <a:bodyPr/>
          <a:lstStyle/>
          <a:p>
            <a:fld id="{5B277108-5193-4CD5-80FE-E3B316CFBBF3}" type="slidenum">
              <a:rPr lang="en-US" smtClean="0"/>
              <a:t>‹#›</a:t>
            </a:fld>
            <a:endParaRPr lang="en-US"/>
          </a:p>
        </p:txBody>
      </p:sp>
      <p:sp>
        <p:nvSpPr>
          <p:cNvPr id="2" name="Title 1">
            <a:extLst>
              <a:ext uri="{FF2B5EF4-FFF2-40B4-BE49-F238E27FC236}">
                <a16:creationId xmlns:a16="http://schemas.microsoft.com/office/drawing/2014/main" id="{EC4D55D2-AE2E-BB92-F6B2-52B9A251C162}"/>
              </a:ext>
            </a:extLst>
          </p:cNvPr>
          <p:cNvSpPr>
            <a:spLocks noGrp="1"/>
          </p:cNvSpPr>
          <p:nvPr>
            <p:ph type="title"/>
          </p:nvPr>
        </p:nvSpPr>
        <p:spPr>
          <a:xfrm>
            <a:off x="571500" y="798328"/>
            <a:ext cx="10515600" cy="536944"/>
          </a:xfrm>
          <a:effectLst>
            <a:outerShdw blurRad="50800" dist="38100" dir="2700000" algn="tl" rotWithShape="0">
              <a:prstClr val="black">
                <a:alpha val="40000"/>
              </a:prstClr>
            </a:outerShdw>
          </a:effectLst>
        </p:spPr>
        <p:txBody>
          <a:bodyPr anchor="ctr" anchorCtr="0"/>
          <a:lstStyle>
            <a:lvl1pPr>
              <a:defRPr sz="3200">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BDA5D612-351E-D309-F538-D25F986F91DA}"/>
              </a:ext>
            </a:extLst>
          </p:cNvPr>
          <p:cNvSpPr/>
          <p:nvPr userDrawn="1"/>
        </p:nvSpPr>
        <p:spPr>
          <a:xfrm>
            <a:off x="-2" y="6769837"/>
            <a:ext cx="12192002" cy="118872"/>
          </a:xfrm>
          <a:prstGeom prst="rect">
            <a:avLst/>
          </a:prstGeom>
          <a:gradFill>
            <a:gsLst>
              <a:gs pos="0">
                <a:schemeClr val="accent1">
                  <a:lumMod val="5000"/>
                  <a:lumOff val="95000"/>
                </a:schemeClr>
              </a:gs>
              <a:gs pos="5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3F4D8DC6-6234-F4F8-80DD-DFAD2BE0D04C}"/>
              </a:ext>
            </a:extLst>
          </p:cNvPr>
          <p:cNvSpPr>
            <a:spLocks noGrp="1"/>
          </p:cNvSpPr>
          <p:nvPr>
            <p:ph idx="1"/>
          </p:nvPr>
        </p:nvSpPr>
        <p:spPr>
          <a:xfrm>
            <a:off x="571500" y="2186838"/>
            <a:ext cx="4997196" cy="4014215"/>
          </a:xfrm>
          <a:prstGeom prst="rect">
            <a:avLst/>
          </a:prstGeom>
        </p:spPr>
        <p:txBody>
          <a:bodyPr vert="horz" lIns="0" tIns="0" rIns="0" bIns="0" rtlCol="0">
            <a:normAutofit/>
          </a:bodyPr>
          <a:lstStyle>
            <a:lvl1pPr marL="0" indent="0">
              <a:lnSpc>
                <a:spcPct val="100000"/>
              </a:lnSpc>
              <a:spcAft>
                <a:spcPts val="1000"/>
              </a:spcAft>
              <a:buClr>
                <a:schemeClr val="accent1"/>
              </a:buClr>
              <a:buFontTx/>
              <a:buNone/>
              <a:defRPr sz="2400" b="1">
                <a:solidFill>
                  <a:schemeClr val="accent1"/>
                </a:solidFill>
              </a:defRPr>
            </a:lvl1pPr>
            <a:lvl2pPr marL="228600">
              <a:lnSpc>
                <a:spcPct val="100000"/>
              </a:lnSpc>
              <a:spcAft>
                <a:spcPts val="1000"/>
              </a:spcAft>
              <a:buClr>
                <a:schemeClr val="accent1"/>
              </a:buClr>
              <a:defRPr sz="2200"/>
            </a:lvl2pPr>
            <a:lvl3pPr marL="457200">
              <a:lnSpc>
                <a:spcPct val="100000"/>
              </a:lnSpc>
              <a:spcAft>
                <a:spcPts val="1000"/>
              </a:spcAft>
              <a:buClr>
                <a:schemeClr val="accent1"/>
              </a:buClr>
              <a:defRPr sz="2200"/>
            </a:lvl3pPr>
            <a:lvl4pPr marL="685800">
              <a:lnSpc>
                <a:spcPct val="100000"/>
              </a:lnSpc>
              <a:spcAft>
                <a:spcPts val="1000"/>
              </a:spcAft>
              <a:buClr>
                <a:schemeClr val="accent1"/>
              </a:buClr>
              <a:defRPr sz="2200"/>
            </a:lvl4pPr>
            <a:lvl5pPr marL="914400">
              <a:lnSpc>
                <a:spcPct val="100000"/>
              </a:lnSpc>
              <a:spcAft>
                <a:spcPts val="1000"/>
              </a:spcAft>
              <a:buClr>
                <a:schemeClr val="accent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739A4754-5E49-830B-4B9C-50000BBC0B91}"/>
              </a:ext>
            </a:extLst>
          </p:cNvPr>
          <p:cNvSpPr>
            <a:spLocks noGrp="1"/>
          </p:cNvSpPr>
          <p:nvPr>
            <p:ph idx="13"/>
          </p:nvPr>
        </p:nvSpPr>
        <p:spPr>
          <a:xfrm>
            <a:off x="6623306" y="2193341"/>
            <a:ext cx="4997196" cy="4014215"/>
          </a:xfrm>
          <a:prstGeom prst="rect">
            <a:avLst/>
          </a:prstGeom>
        </p:spPr>
        <p:txBody>
          <a:bodyPr vert="horz" lIns="0" tIns="0" rIns="0" bIns="0" rtlCol="0">
            <a:normAutofit/>
          </a:bodyPr>
          <a:lstStyle>
            <a:lvl1pPr marL="0" indent="0">
              <a:lnSpc>
                <a:spcPct val="100000"/>
              </a:lnSpc>
              <a:spcAft>
                <a:spcPts val="1000"/>
              </a:spcAft>
              <a:buClr>
                <a:schemeClr val="accent1"/>
              </a:buClr>
              <a:buFontTx/>
              <a:buNone/>
              <a:defRPr sz="2400" b="1">
                <a:solidFill>
                  <a:schemeClr val="accent1"/>
                </a:solidFill>
              </a:defRPr>
            </a:lvl1pPr>
            <a:lvl2pPr marL="228600">
              <a:lnSpc>
                <a:spcPct val="100000"/>
              </a:lnSpc>
              <a:spcAft>
                <a:spcPts val="1000"/>
              </a:spcAft>
              <a:buClr>
                <a:schemeClr val="accent1"/>
              </a:buClr>
              <a:defRPr sz="2200"/>
            </a:lvl2pPr>
            <a:lvl3pPr marL="457200">
              <a:lnSpc>
                <a:spcPct val="100000"/>
              </a:lnSpc>
              <a:spcAft>
                <a:spcPts val="1000"/>
              </a:spcAft>
              <a:buClr>
                <a:schemeClr val="accent1"/>
              </a:buClr>
              <a:defRPr sz="2200"/>
            </a:lvl3pPr>
            <a:lvl4pPr marL="685800">
              <a:lnSpc>
                <a:spcPct val="100000"/>
              </a:lnSpc>
              <a:spcAft>
                <a:spcPts val="1000"/>
              </a:spcAft>
              <a:buClr>
                <a:schemeClr val="accent1"/>
              </a:buClr>
              <a:defRPr sz="2200"/>
            </a:lvl4pPr>
            <a:lvl5pPr marL="914400">
              <a:lnSpc>
                <a:spcPct val="100000"/>
              </a:lnSpc>
              <a:spcAft>
                <a:spcPts val="1000"/>
              </a:spcAft>
              <a:buClr>
                <a:schemeClr val="accent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8371268"/>
      </p:ext>
    </p:extLst>
  </p:cSld>
  <p:clrMapOvr>
    <a:masterClrMapping/>
  </p:clrMapOvr>
  <p:extLst>
    <p:ext uri="{DCECCB84-F9BA-43D5-87BE-67443E8EF086}">
      <p15:sldGuideLst xmlns:p15="http://schemas.microsoft.com/office/powerpoint/2012/main">
        <p15:guide id="1" orient="horz" pos="1368" userDrawn="1">
          <p15:clr>
            <a:srgbClr val="FBAE40"/>
          </p15:clr>
        </p15:guide>
        <p15:guide id="2" orient="horz" pos="67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19C4802B-44CC-4908-66C0-173D2DEFCFD2}"/>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2232" t="6112" r="2228" b="6112"/>
          <a:stretch/>
        </p:blipFill>
        <p:spPr>
          <a:xfrm>
            <a:off x="-2" y="0"/>
            <a:ext cx="12191513" cy="6858000"/>
          </a:xfrm>
          <a:prstGeom prst="rect">
            <a:avLst/>
          </a:prstGeom>
        </p:spPr>
      </p:pic>
      <p:sp>
        <p:nvSpPr>
          <p:cNvPr id="2" name="Rectangle 1">
            <a:extLst>
              <a:ext uri="{FF2B5EF4-FFF2-40B4-BE49-F238E27FC236}">
                <a16:creationId xmlns:a16="http://schemas.microsoft.com/office/drawing/2014/main" id="{79953DF2-0505-D308-9FC2-E8CEA0216D81}"/>
              </a:ext>
            </a:extLst>
          </p:cNvPr>
          <p:cNvSpPr/>
          <p:nvPr userDrawn="1"/>
        </p:nvSpPr>
        <p:spPr>
          <a:xfrm>
            <a:off x="-2" y="6769837"/>
            <a:ext cx="12192002" cy="118872"/>
          </a:xfrm>
          <a:prstGeom prst="rect">
            <a:avLst/>
          </a:prstGeom>
          <a:gradFill>
            <a:gsLst>
              <a:gs pos="0">
                <a:schemeClr val="accent1">
                  <a:lumMod val="5000"/>
                  <a:lumOff val="95000"/>
                </a:schemeClr>
              </a:gs>
              <a:gs pos="5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863652C-CD2D-7D8D-927B-9E91F3E39699}"/>
              </a:ext>
            </a:extLst>
          </p:cNvPr>
          <p:cNvSpPr txBox="1">
            <a:spLocks/>
          </p:cNvSpPr>
          <p:nvPr userDrawn="1"/>
        </p:nvSpPr>
        <p:spPr>
          <a:xfrm>
            <a:off x="-491" y="2563498"/>
            <a:ext cx="12192002" cy="1573862"/>
          </a:xfrm>
          <a:prstGeom prst="rect">
            <a:avLst/>
          </a:prstGeom>
          <a:effectLst/>
        </p:spPr>
        <p:txBody>
          <a:bodyPr vert="horz" lIns="0" tIns="0" rIns="0" bIns="0" rtlCol="0" anchor="t" anchorCtr="0">
            <a:noAutofit/>
          </a:bodyPr>
          <a:lstStyle>
            <a:lvl1pPr algn="l" defTabSz="914400" rtl="0" eaLnBrk="1" latinLnBrk="0" hangingPunct="1">
              <a:lnSpc>
                <a:spcPct val="90000"/>
              </a:lnSpc>
              <a:spcBef>
                <a:spcPct val="0"/>
              </a:spcBef>
              <a:buNone/>
              <a:defRPr sz="4000" b="1" i="0" kern="1200" spc="100" baseline="0">
                <a:solidFill>
                  <a:schemeClr val="accent1"/>
                </a:solidFill>
                <a:latin typeface="Franklin Gothic Demi" panose="020B0603020102020204" pitchFamily="34" charset="0"/>
                <a:ea typeface="+mj-ea"/>
                <a:cs typeface="+mj-cs"/>
              </a:defRPr>
            </a:lvl1pPr>
          </a:lstStyle>
          <a:p>
            <a:pPr algn="ctr"/>
            <a:r>
              <a:rPr lang="en-US" sz="5400" b="1" i="0" cap="all" dirty="0">
                <a:solidFill>
                  <a:schemeClr val="accent1"/>
                </a:solidFill>
                <a:latin typeface="Arial" panose="020B0604020202020204" pitchFamily="34" charset="0"/>
                <a:cs typeface="Arial" panose="020B0604020202020204" pitchFamily="34" charset="0"/>
              </a:rPr>
              <a:t>Thank You</a:t>
            </a:r>
          </a:p>
        </p:txBody>
      </p:sp>
      <p:sp>
        <p:nvSpPr>
          <p:cNvPr id="5" name="Title 1">
            <a:extLst>
              <a:ext uri="{FF2B5EF4-FFF2-40B4-BE49-F238E27FC236}">
                <a16:creationId xmlns:a16="http://schemas.microsoft.com/office/drawing/2014/main" id="{765BCB86-4CDA-0563-9E7C-9AC382EB44E9}"/>
              </a:ext>
            </a:extLst>
          </p:cNvPr>
          <p:cNvSpPr txBox="1">
            <a:spLocks/>
          </p:cNvSpPr>
          <p:nvPr userDrawn="1"/>
        </p:nvSpPr>
        <p:spPr>
          <a:xfrm>
            <a:off x="4841118" y="4919515"/>
            <a:ext cx="2509763" cy="286012"/>
          </a:xfrm>
          <a:prstGeom prst="rect">
            <a:avLst/>
          </a:prstGeom>
          <a:effectLst/>
        </p:spPr>
        <p:txBody>
          <a:bodyPr vert="horz" lIns="0" tIns="0" rIns="0" bIns="0" rtlCol="0" anchor="t" anchorCtr="0">
            <a:noAutofit/>
          </a:bodyPr>
          <a:lstStyle>
            <a:lvl1pPr algn="l" defTabSz="914400" rtl="0" eaLnBrk="1" latinLnBrk="0" hangingPunct="1">
              <a:lnSpc>
                <a:spcPct val="90000"/>
              </a:lnSpc>
              <a:spcBef>
                <a:spcPct val="0"/>
              </a:spcBef>
              <a:buNone/>
              <a:defRPr sz="4000" b="1" i="0" kern="1200" spc="100" baseline="0">
                <a:solidFill>
                  <a:schemeClr val="accent1"/>
                </a:solidFill>
                <a:latin typeface="Franklin Gothic Demi" panose="020B0603020102020204" pitchFamily="34" charset="0"/>
                <a:ea typeface="+mj-ea"/>
                <a:cs typeface="+mj-cs"/>
              </a:defRPr>
            </a:lvl1pPr>
          </a:lstStyle>
          <a:p>
            <a:pPr algn="ctr"/>
            <a:r>
              <a:rPr lang="en-US" sz="1400" b="1" i="0" cap="all" spc="0" baseline="0" dirty="0">
                <a:solidFill>
                  <a:schemeClr val="accent5"/>
                </a:solidFill>
                <a:latin typeface="Arial" panose="020B0604020202020204" pitchFamily="34" charset="0"/>
                <a:cs typeface="Arial" panose="020B0604020202020204" pitchFamily="34" charset="0"/>
              </a:rPr>
              <a:t>Brought to you by</a:t>
            </a:r>
          </a:p>
        </p:txBody>
      </p:sp>
      <p:pic>
        <p:nvPicPr>
          <p:cNvPr id="7" name="Picture 6" descr="Text&#10;&#10;Description automatically generated">
            <a:extLst>
              <a:ext uri="{FF2B5EF4-FFF2-40B4-BE49-F238E27FC236}">
                <a16:creationId xmlns:a16="http://schemas.microsoft.com/office/drawing/2014/main" id="{18C62118-D9B1-6355-0243-531DD868EE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0669" y="5410017"/>
            <a:ext cx="3062177" cy="918100"/>
          </a:xfrm>
          <a:prstGeom prst="rect">
            <a:avLst/>
          </a:prstGeom>
        </p:spPr>
      </p:pic>
      <p:pic>
        <p:nvPicPr>
          <p:cNvPr id="8" name="Picture 7">
            <a:extLst>
              <a:ext uri="{FF2B5EF4-FFF2-40B4-BE49-F238E27FC236}">
                <a16:creationId xmlns:a16="http://schemas.microsoft.com/office/drawing/2014/main" id="{07B7820B-A39C-4991-5E1C-CCDAFBB0CA5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250749" y="5480054"/>
            <a:ext cx="2509763" cy="778027"/>
          </a:xfrm>
          <a:prstGeom prst="rect">
            <a:avLst/>
          </a:prstGeom>
        </p:spPr>
      </p:pic>
    </p:spTree>
    <p:extLst>
      <p:ext uri="{BB962C8B-B14F-4D97-AF65-F5344CB8AC3E}">
        <p14:creationId xmlns:p14="http://schemas.microsoft.com/office/powerpoint/2010/main" val="1862206843"/>
      </p:ext>
    </p:extLst>
  </p:cSld>
  <p:clrMapOvr>
    <a:masterClrMapping/>
  </p:clrMapOvr>
  <p:extLst>
    <p:ext uri="{DCECCB84-F9BA-43D5-87BE-67443E8EF086}">
      <p15:sldGuideLst xmlns:p15="http://schemas.microsoft.com/office/powerpoint/2012/main">
        <p15:guide id="1" orient="horz" pos="2016"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C0467-A19F-A0F4-908C-EA75B7731B27}"/>
              </a:ext>
            </a:extLst>
          </p:cNvPr>
          <p:cNvSpPr>
            <a:spLocks noGrp="1"/>
          </p:cNvSpPr>
          <p:nvPr>
            <p:ph type="title"/>
          </p:nvPr>
        </p:nvSpPr>
        <p:spPr>
          <a:xfrm>
            <a:off x="571500" y="838201"/>
            <a:ext cx="10515600" cy="101092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670AF7CD-94ED-E726-AFF3-0842DA2A0AD5}"/>
              </a:ext>
            </a:extLst>
          </p:cNvPr>
          <p:cNvSpPr>
            <a:spLocks noGrp="1"/>
          </p:cNvSpPr>
          <p:nvPr>
            <p:ph type="body" idx="1"/>
          </p:nvPr>
        </p:nvSpPr>
        <p:spPr>
          <a:xfrm>
            <a:off x="571500" y="2186838"/>
            <a:ext cx="10515600" cy="40132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3099312-CF97-84F5-A6A5-2B581F6F01CC}"/>
              </a:ext>
            </a:extLst>
          </p:cNvPr>
          <p:cNvSpPr>
            <a:spLocks noGrp="1"/>
          </p:cNvSpPr>
          <p:nvPr>
            <p:ph type="sldNum" sz="quarter" idx="4"/>
          </p:nvPr>
        </p:nvSpPr>
        <p:spPr>
          <a:xfrm>
            <a:off x="11353800" y="6302375"/>
            <a:ext cx="495300" cy="365125"/>
          </a:xfrm>
          <a:prstGeom prst="rect">
            <a:avLst/>
          </a:prstGeom>
        </p:spPr>
        <p:txBody>
          <a:bodyPr vert="horz" lIns="0" tIns="0" rIns="0" bIns="0" rtlCol="0" anchor="b" anchorCtr="0"/>
          <a:lstStyle>
            <a:lvl1pPr algn="r">
              <a:defRPr sz="1000" b="0" i="0">
                <a:solidFill>
                  <a:schemeClr val="tx1">
                    <a:tint val="75000"/>
                  </a:schemeClr>
                </a:solidFill>
                <a:latin typeface="Franklin Gothic Book" panose="020B0503020102020204" pitchFamily="34" charset="0"/>
              </a:defRPr>
            </a:lvl1pPr>
          </a:lstStyle>
          <a:p>
            <a:fld id="{5B277108-5193-4CD5-80FE-E3B316CFBBF3}" type="slidenum">
              <a:rPr lang="en-US" smtClean="0"/>
              <a:pPr/>
              <a:t>‹#›</a:t>
            </a:fld>
            <a:endParaRPr lang="en-US" dirty="0"/>
          </a:p>
        </p:txBody>
      </p:sp>
    </p:spTree>
    <p:extLst>
      <p:ext uri="{BB962C8B-B14F-4D97-AF65-F5344CB8AC3E}">
        <p14:creationId xmlns:p14="http://schemas.microsoft.com/office/powerpoint/2010/main" val="353827730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Lst>
  <p:hf hdr="0" ftr="0" dt="0"/>
  <p:txStyles>
    <p:titleStyle>
      <a:lvl1pPr algn="l" defTabSz="914400" rtl="0" eaLnBrk="1" latinLnBrk="0" hangingPunct="1">
        <a:lnSpc>
          <a:spcPct val="90000"/>
        </a:lnSpc>
        <a:spcBef>
          <a:spcPct val="0"/>
        </a:spcBef>
        <a:buNone/>
        <a:defRPr sz="4400" b="1" i="0" kern="1200" spc="100" baseline="0">
          <a:solidFill>
            <a:schemeClr val="tx1"/>
          </a:solidFill>
          <a:latin typeface="Arial" panose="020B0604020202020204" pitchFamily="34" charset="0"/>
          <a:ea typeface="+mj-ea"/>
          <a:cs typeface="Arial" panose="020B0604020202020204" pitchFamily="34" charset="0"/>
        </a:defRPr>
      </a:lvl1pPr>
    </p:titleStyle>
    <p:bodyStyle>
      <a:lvl1pPr marL="347472" indent="-347472" algn="l" defTabSz="914400" rtl="0" eaLnBrk="1" latinLnBrk="0" hangingPunct="1">
        <a:lnSpc>
          <a:spcPct val="90000"/>
        </a:lnSpc>
        <a:spcBef>
          <a:spcPts val="1000"/>
        </a:spcBef>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8" userDrawn="1">
          <p15:clr>
            <a:srgbClr val="F26B43"/>
          </p15:clr>
        </p15:guide>
        <p15:guide id="2" pos="360" userDrawn="1">
          <p15:clr>
            <a:srgbClr val="F26B43"/>
          </p15:clr>
        </p15:guide>
        <p15:guide id="3" pos="7320" userDrawn="1">
          <p15:clr>
            <a:srgbClr val="F26B43"/>
          </p15:clr>
        </p15:guide>
        <p15:guide id="4"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DFC18F-24D5-F5D4-69CE-B2708C54CA72}"/>
              </a:ext>
            </a:extLst>
          </p:cNvPr>
          <p:cNvSpPr txBox="1">
            <a:spLocks/>
          </p:cNvSpPr>
          <p:nvPr/>
        </p:nvSpPr>
        <p:spPr>
          <a:xfrm>
            <a:off x="571500" y="896181"/>
            <a:ext cx="5683803" cy="630398"/>
          </a:xfrm>
          <a:prstGeom prst="rect">
            <a:avLst/>
          </a:prstGeom>
          <a:effectLst>
            <a:outerShdw blurRad="50800" dist="38100" dir="2700000" algn="tl" rotWithShape="0">
              <a:prstClr val="black">
                <a:alpha val="40000"/>
              </a:prstClr>
            </a:outerShdw>
          </a:effectLst>
        </p:spPr>
        <p:txBody>
          <a:bodyPr vert="horz" lIns="0" tIns="0" rIns="0" bIns="0" rtlCol="0" anchor="t" anchorCtr="0">
            <a:noAutofit/>
          </a:bodyPr>
          <a:lstStyle>
            <a:lvl1pPr algn="l" defTabSz="914400" rtl="0" eaLnBrk="1" latinLnBrk="0" hangingPunct="1">
              <a:lnSpc>
                <a:spcPct val="90000"/>
              </a:lnSpc>
              <a:spcBef>
                <a:spcPct val="0"/>
              </a:spcBef>
              <a:buNone/>
              <a:defRPr sz="4000" b="1" i="0" kern="1200" spc="100" baseline="0">
                <a:solidFill>
                  <a:schemeClr val="accent1"/>
                </a:solidFill>
                <a:latin typeface="Franklin Gothic Demi" panose="020B0603020102020204" pitchFamily="34" charset="0"/>
                <a:ea typeface="+mj-ea"/>
                <a:cs typeface="+mj-cs"/>
              </a:defRPr>
            </a:lvl1pPr>
          </a:lstStyle>
          <a:p>
            <a:r>
              <a:rPr lang="en-US" sz="3000" b="1" i="0" cap="all" dirty="0">
                <a:solidFill>
                  <a:schemeClr val="bg1"/>
                </a:solidFill>
                <a:latin typeface="Arial" panose="020B0604020202020204" pitchFamily="34" charset="0"/>
                <a:cs typeface="Arial" panose="020B0604020202020204" pitchFamily="34" charset="0"/>
              </a:rPr>
              <a:t>The Cyber Kid’s Guide </a:t>
            </a:r>
          </a:p>
        </p:txBody>
      </p:sp>
      <p:sp>
        <p:nvSpPr>
          <p:cNvPr id="6" name="Rectangle 5">
            <a:extLst>
              <a:ext uri="{FF2B5EF4-FFF2-40B4-BE49-F238E27FC236}">
                <a16:creationId xmlns:a16="http://schemas.microsoft.com/office/drawing/2014/main" id="{02B97669-A243-E01C-FBCF-A3F3A954A03D}"/>
              </a:ext>
            </a:extLst>
          </p:cNvPr>
          <p:cNvSpPr/>
          <p:nvPr/>
        </p:nvSpPr>
        <p:spPr>
          <a:xfrm>
            <a:off x="0" y="1516955"/>
            <a:ext cx="4789357" cy="433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40C5430-9458-A391-F16C-51713880D103}"/>
              </a:ext>
            </a:extLst>
          </p:cNvPr>
          <p:cNvSpPr txBox="1">
            <a:spLocks/>
          </p:cNvSpPr>
          <p:nvPr/>
        </p:nvSpPr>
        <p:spPr>
          <a:xfrm>
            <a:off x="571500" y="1516953"/>
            <a:ext cx="4335099" cy="43363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i="0" kern="1200" spc="100" baseline="0">
                <a:solidFill>
                  <a:schemeClr val="tx1"/>
                </a:solidFill>
                <a:latin typeface="Franklin Gothic Demi" panose="020B06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600" b="1" i="0" dirty="0">
                <a:solidFill>
                  <a:schemeClr val="bg1"/>
                </a:solidFill>
                <a:latin typeface="Arial" panose="020B0604020202020204" pitchFamily="34" charset="0"/>
                <a:cs typeface="Arial" panose="020B0604020202020204" pitchFamily="34" charset="0"/>
              </a:rPr>
              <a:t>To Staying Safe Online </a:t>
            </a:r>
            <a:r>
              <a:rPr lang="en-US" sz="1400" b="0" i="0" dirty="0">
                <a:solidFill>
                  <a:schemeClr val="bg1"/>
                </a:solidFill>
                <a:latin typeface="Arial" panose="020B0604020202020204" pitchFamily="34" charset="0"/>
                <a:cs typeface="Arial" panose="020B0604020202020204" pitchFamily="34" charset="0"/>
              </a:rPr>
              <a:t>(</a:t>
            </a:r>
            <a:r>
              <a:rPr lang="en-US" sz="1400" b="0" i="0" dirty="0" err="1">
                <a:solidFill>
                  <a:schemeClr val="bg1"/>
                </a:solidFill>
                <a:latin typeface="Arial" panose="020B0604020202020204" pitchFamily="34" charset="0"/>
                <a:cs typeface="Arial" panose="020B0604020202020204" pitchFamily="34" charset="0"/>
              </a:rPr>
              <a:t>psst</a:t>
            </a:r>
            <a:r>
              <a:rPr lang="en-US" sz="1400" b="0" i="0" dirty="0">
                <a:solidFill>
                  <a:schemeClr val="bg1"/>
                </a:solidFill>
                <a:latin typeface="Arial" panose="020B0604020202020204" pitchFamily="34" charset="0"/>
                <a:cs typeface="Arial" panose="020B0604020202020204" pitchFamily="34" charset="0"/>
              </a:rPr>
              <a:t>…it’s easy!)</a:t>
            </a:r>
          </a:p>
        </p:txBody>
      </p:sp>
    </p:spTree>
    <p:extLst>
      <p:ext uri="{BB962C8B-B14F-4D97-AF65-F5344CB8AC3E}">
        <p14:creationId xmlns:p14="http://schemas.microsoft.com/office/powerpoint/2010/main" val="2796523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5011-A6B9-17C1-4C8F-B5AED84BF3A0}"/>
              </a:ext>
            </a:extLst>
          </p:cNvPr>
          <p:cNvSpPr>
            <a:spLocks noGrp="1"/>
          </p:cNvSpPr>
          <p:nvPr>
            <p:ph type="title"/>
          </p:nvPr>
        </p:nvSpPr>
        <p:spPr/>
        <p:txBody>
          <a:bodyPr/>
          <a:lstStyle/>
          <a:p>
            <a:r>
              <a:rPr lang="en-US" dirty="0"/>
              <a:t>Social and safe</a:t>
            </a:r>
          </a:p>
        </p:txBody>
      </p:sp>
      <p:sp>
        <p:nvSpPr>
          <p:cNvPr id="4" name="Slide Number Placeholder 3">
            <a:extLst>
              <a:ext uri="{FF2B5EF4-FFF2-40B4-BE49-F238E27FC236}">
                <a16:creationId xmlns:a16="http://schemas.microsoft.com/office/drawing/2014/main" id="{C5F37DAE-54F0-FB3C-509E-E93A4E8AFE54}"/>
              </a:ext>
            </a:extLst>
          </p:cNvPr>
          <p:cNvSpPr>
            <a:spLocks noGrp="1"/>
          </p:cNvSpPr>
          <p:nvPr>
            <p:ph type="sldNum" sz="quarter" idx="12"/>
          </p:nvPr>
        </p:nvSpPr>
        <p:spPr/>
        <p:txBody>
          <a:bodyPr/>
          <a:lstStyle/>
          <a:p>
            <a:fld id="{5B277108-5193-4CD5-80FE-E3B316CFBBF3}" type="slidenum">
              <a:rPr lang="en-US" smtClean="0"/>
              <a:t>10</a:t>
            </a:fld>
            <a:endParaRPr lang="en-US"/>
          </a:p>
        </p:txBody>
      </p:sp>
      <p:sp>
        <p:nvSpPr>
          <p:cNvPr id="21" name="TextBox 20">
            <a:extLst>
              <a:ext uri="{FF2B5EF4-FFF2-40B4-BE49-F238E27FC236}">
                <a16:creationId xmlns:a16="http://schemas.microsoft.com/office/drawing/2014/main" id="{6783DCE7-1BD6-F3F8-A161-7688AD9173CF}"/>
              </a:ext>
            </a:extLst>
          </p:cNvPr>
          <p:cNvSpPr txBox="1"/>
          <p:nvPr/>
        </p:nvSpPr>
        <p:spPr>
          <a:xfrm>
            <a:off x="571500" y="2171700"/>
            <a:ext cx="457200" cy="457200"/>
          </a:xfrm>
          <a:prstGeom prst="rect">
            <a:avLst/>
          </a:prstGeom>
          <a:solidFill>
            <a:schemeClr val="accent2"/>
          </a:solidFill>
        </p:spPr>
        <p:txBody>
          <a:bodyPr wrap="square" lIns="0" tIns="0" rIns="0" bIns="0" rtlCol="0" anchor="ctr" anchorCtr="0">
            <a:noAutofit/>
          </a:bodyPr>
          <a:lstStyle/>
          <a:p>
            <a:pPr algn="ctr"/>
            <a:endParaRPr lang="en-US" b="1" dirty="0">
              <a:solidFill>
                <a:schemeClr val="bg1"/>
              </a:solidFill>
              <a:latin typeface="Arial Black" panose="020B0604020202020204" pitchFamily="34" charset="0"/>
              <a:cs typeface="Arial Black" panose="020B0604020202020204" pitchFamily="34" charset="0"/>
            </a:endParaRPr>
          </a:p>
        </p:txBody>
      </p:sp>
      <p:sp>
        <p:nvSpPr>
          <p:cNvPr id="22" name="TextBox 21">
            <a:extLst>
              <a:ext uri="{FF2B5EF4-FFF2-40B4-BE49-F238E27FC236}">
                <a16:creationId xmlns:a16="http://schemas.microsoft.com/office/drawing/2014/main" id="{43DFCAFE-CABB-12FB-1550-0A50D2AE9715}"/>
              </a:ext>
            </a:extLst>
          </p:cNvPr>
          <p:cNvSpPr txBox="1"/>
          <p:nvPr/>
        </p:nvSpPr>
        <p:spPr>
          <a:xfrm>
            <a:off x="3509735" y="2171700"/>
            <a:ext cx="457200" cy="457200"/>
          </a:xfrm>
          <a:prstGeom prst="rect">
            <a:avLst/>
          </a:prstGeom>
          <a:solidFill>
            <a:schemeClr val="accent3"/>
          </a:solidFill>
        </p:spPr>
        <p:txBody>
          <a:bodyPr wrap="square" lIns="0" tIns="0" rIns="0" bIns="0" rtlCol="0" anchor="ctr" anchorCtr="0">
            <a:noAutofit/>
          </a:bodyPr>
          <a:lstStyle/>
          <a:p>
            <a:pPr algn="ctr"/>
            <a:endParaRPr lang="en-US" b="1" dirty="0">
              <a:solidFill>
                <a:schemeClr val="bg1"/>
              </a:solidFill>
              <a:latin typeface="Arial Black" panose="020B0604020202020204" pitchFamily="34" charset="0"/>
              <a:cs typeface="Arial Black" panose="020B0604020202020204" pitchFamily="34" charset="0"/>
            </a:endParaRPr>
          </a:p>
        </p:txBody>
      </p:sp>
      <p:sp>
        <p:nvSpPr>
          <p:cNvPr id="23" name="TextBox 22">
            <a:extLst>
              <a:ext uri="{FF2B5EF4-FFF2-40B4-BE49-F238E27FC236}">
                <a16:creationId xmlns:a16="http://schemas.microsoft.com/office/drawing/2014/main" id="{708E6691-78ED-F03B-5E9F-AFE7AF6B1239}"/>
              </a:ext>
            </a:extLst>
          </p:cNvPr>
          <p:cNvSpPr txBox="1"/>
          <p:nvPr/>
        </p:nvSpPr>
        <p:spPr>
          <a:xfrm>
            <a:off x="6447971" y="2171700"/>
            <a:ext cx="457200" cy="457200"/>
          </a:xfrm>
          <a:prstGeom prst="rect">
            <a:avLst/>
          </a:prstGeom>
          <a:solidFill>
            <a:schemeClr val="accent1"/>
          </a:solidFill>
        </p:spPr>
        <p:txBody>
          <a:bodyPr wrap="square" lIns="0" tIns="0" rIns="0" bIns="0" rtlCol="0" anchor="ctr" anchorCtr="0">
            <a:noAutofit/>
          </a:bodyPr>
          <a:lstStyle/>
          <a:p>
            <a:pPr algn="ctr"/>
            <a:endParaRPr lang="en-US" b="1" dirty="0">
              <a:solidFill>
                <a:schemeClr val="bg1"/>
              </a:solidFill>
              <a:latin typeface="Arial Black" panose="020B0604020202020204" pitchFamily="34" charset="0"/>
              <a:cs typeface="Arial Black" panose="020B0604020202020204" pitchFamily="34" charset="0"/>
            </a:endParaRPr>
          </a:p>
        </p:txBody>
      </p:sp>
      <p:sp>
        <p:nvSpPr>
          <p:cNvPr id="24" name="TextBox 23">
            <a:extLst>
              <a:ext uri="{FF2B5EF4-FFF2-40B4-BE49-F238E27FC236}">
                <a16:creationId xmlns:a16="http://schemas.microsoft.com/office/drawing/2014/main" id="{354283EA-BC88-BC6A-8DFD-50D041C7628C}"/>
              </a:ext>
            </a:extLst>
          </p:cNvPr>
          <p:cNvSpPr txBox="1"/>
          <p:nvPr/>
        </p:nvSpPr>
        <p:spPr>
          <a:xfrm>
            <a:off x="9386207" y="2171700"/>
            <a:ext cx="457200" cy="457200"/>
          </a:xfrm>
          <a:prstGeom prst="rect">
            <a:avLst/>
          </a:prstGeom>
          <a:solidFill>
            <a:schemeClr val="accent5"/>
          </a:solidFill>
        </p:spPr>
        <p:txBody>
          <a:bodyPr wrap="square" lIns="0" tIns="0" rIns="0" bIns="0" rtlCol="0" anchor="ctr" anchorCtr="0">
            <a:noAutofit/>
          </a:bodyPr>
          <a:lstStyle/>
          <a:p>
            <a:pPr algn="ctr"/>
            <a:endParaRPr lang="en-US" b="1" dirty="0">
              <a:solidFill>
                <a:schemeClr val="bg1"/>
              </a:solidFill>
              <a:latin typeface="Arial Black" panose="020B0604020202020204" pitchFamily="34" charset="0"/>
              <a:cs typeface="Arial Black" panose="020B0604020202020204" pitchFamily="34" charset="0"/>
            </a:endParaRPr>
          </a:p>
        </p:txBody>
      </p:sp>
      <p:sp>
        <p:nvSpPr>
          <p:cNvPr id="25" name="Content Placeholder 2">
            <a:extLst>
              <a:ext uri="{FF2B5EF4-FFF2-40B4-BE49-F238E27FC236}">
                <a16:creationId xmlns:a16="http://schemas.microsoft.com/office/drawing/2014/main" id="{2641978E-BAD4-B1F8-85E4-D52E1842A848}"/>
              </a:ext>
            </a:extLst>
          </p:cNvPr>
          <p:cNvSpPr txBox="1">
            <a:spLocks/>
          </p:cNvSpPr>
          <p:nvPr/>
        </p:nvSpPr>
        <p:spPr>
          <a:xfrm>
            <a:off x="571500" y="2747772"/>
            <a:ext cx="2234293" cy="2240359"/>
          </a:xfrm>
          <a:prstGeom prst="rect">
            <a:avLst/>
          </a:prstGeom>
          <a:solidFill>
            <a:schemeClr val="accent2"/>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bg1"/>
                </a:solidFill>
              </a:rPr>
              <a:t>Check your settings</a:t>
            </a:r>
          </a:p>
        </p:txBody>
      </p:sp>
      <p:sp>
        <p:nvSpPr>
          <p:cNvPr id="26" name="Content Placeholder 2">
            <a:extLst>
              <a:ext uri="{FF2B5EF4-FFF2-40B4-BE49-F238E27FC236}">
                <a16:creationId xmlns:a16="http://schemas.microsoft.com/office/drawing/2014/main" id="{83103E79-CE48-1505-2D84-99A2E528C2B3}"/>
              </a:ext>
            </a:extLst>
          </p:cNvPr>
          <p:cNvSpPr txBox="1">
            <a:spLocks/>
          </p:cNvSpPr>
          <p:nvPr/>
        </p:nvSpPr>
        <p:spPr>
          <a:xfrm>
            <a:off x="3509736" y="2747772"/>
            <a:ext cx="2234293" cy="2240359"/>
          </a:xfrm>
          <a:prstGeom prst="rect">
            <a:avLst/>
          </a:prstGeom>
          <a:solidFill>
            <a:schemeClr val="accent3"/>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200" dirty="0">
                <a:solidFill>
                  <a:schemeClr val="bg1"/>
                </a:solidFill>
              </a:rPr>
              <a:t>Share with care</a:t>
            </a:r>
          </a:p>
          <a:p>
            <a:pPr marL="0" indent="0">
              <a:buClr>
                <a:schemeClr val="accent1"/>
              </a:buClr>
              <a:buNone/>
            </a:pPr>
            <a:endParaRPr lang="en-US" sz="2200" dirty="0">
              <a:solidFill>
                <a:schemeClr val="bg1"/>
              </a:solidFill>
            </a:endParaRPr>
          </a:p>
        </p:txBody>
      </p:sp>
      <p:sp>
        <p:nvSpPr>
          <p:cNvPr id="27" name="Content Placeholder 2">
            <a:extLst>
              <a:ext uri="{FF2B5EF4-FFF2-40B4-BE49-F238E27FC236}">
                <a16:creationId xmlns:a16="http://schemas.microsoft.com/office/drawing/2014/main" id="{381EDEDB-69B0-F7B2-AB1E-EE20E6A5D299}"/>
              </a:ext>
            </a:extLst>
          </p:cNvPr>
          <p:cNvSpPr txBox="1">
            <a:spLocks/>
          </p:cNvSpPr>
          <p:nvPr/>
        </p:nvSpPr>
        <p:spPr>
          <a:xfrm>
            <a:off x="6447972" y="2747772"/>
            <a:ext cx="2234293" cy="2240359"/>
          </a:xfrm>
          <a:prstGeom prst="rect">
            <a:avLst/>
          </a:prstGeom>
          <a:solidFill>
            <a:schemeClr val="accent1"/>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200" dirty="0">
                <a:solidFill>
                  <a:schemeClr val="bg1"/>
                </a:solidFill>
              </a:rPr>
              <a:t>Once shared, always there</a:t>
            </a:r>
          </a:p>
          <a:p>
            <a:pPr marL="0" indent="0">
              <a:buClr>
                <a:schemeClr val="accent1"/>
              </a:buClr>
              <a:buNone/>
            </a:pPr>
            <a:endParaRPr lang="en-US" sz="2200" dirty="0">
              <a:solidFill>
                <a:schemeClr val="bg1"/>
              </a:solidFill>
            </a:endParaRPr>
          </a:p>
        </p:txBody>
      </p:sp>
      <p:sp>
        <p:nvSpPr>
          <p:cNvPr id="28" name="Content Placeholder 2">
            <a:extLst>
              <a:ext uri="{FF2B5EF4-FFF2-40B4-BE49-F238E27FC236}">
                <a16:creationId xmlns:a16="http://schemas.microsoft.com/office/drawing/2014/main" id="{57FBB377-47BF-6D24-B1E5-F1D078684682}"/>
              </a:ext>
            </a:extLst>
          </p:cNvPr>
          <p:cNvSpPr txBox="1">
            <a:spLocks/>
          </p:cNvSpPr>
          <p:nvPr/>
        </p:nvSpPr>
        <p:spPr>
          <a:xfrm>
            <a:off x="9386207" y="2736469"/>
            <a:ext cx="2234293" cy="2240359"/>
          </a:xfrm>
          <a:prstGeom prst="rect">
            <a:avLst/>
          </a:prstGeom>
          <a:solidFill>
            <a:schemeClr val="accent5"/>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200" dirty="0">
                <a:solidFill>
                  <a:schemeClr val="bg1"/>
                </a:solidFill>
              </a:rPr>
              <a:t>Not everyone is who they say they are</a:t>
            </a:r>
          </a:p>
          <a:p>
            <a:pPr marL="0" indent="0">
              <a:buClr>
                <a:schemeClr val="accent1"/>
              </a:buClr>
              <a:buNone/>
            </a:pPr>
            <a:endParaRPr lang="en-US" sz="2200" dirty="0">
              <a:solidFill>
                <a:schemeClr val="bg1"/>
              </a:solidFill>
            </a:endParaRPr>
          </a:p>
        </p:txBody>
      </p:sp>
      <p:sp>
        <p:nvSpPr>
          <p:cNvPr id="13" name="TextBox 12">
            <a:extLst>
              <a:ext uri="{FF2B5EF4-FFF2-40B4-BE49-F238E27FC236}">
                <a16:creationId xmlns:a16="http://schemas.microsoft.com/office/drawing/2014/main" id="{B3AA8137-8A65-06A0-45E0-506E551C21E4}"/>
              </a:ext>
            </a:extLst>
          </p:cNvPr>
          <p:cNvSpPr txBox="1"/>
          <p:nvPr/>
        </p:nvSpPr>
        <p:spPr>
          <a:xfrm>
            <a:off x="3385910" y="2042922"/>
            <a:ext cx="704850" cy="704850"/>
          </a:xfrm>
          <a:prstGeom prst="rect">
            <a:avLst/>
          </a:prstGeom>
          <a:noFill/>
        </p:spPr>
        <p:txBody>
          <a:bodyPr wrap="square" lIns="0" tIns="0" rIns="0" bIns="0" rtlCol="0" anchor="ctr" anchorCtr="0">
            <a:noAutofit/>
          </a:bodyPr>
          <a:lstStyle/>
          <a:p>
            <a:pPr algn="ctr"/>
            <a:r>
              <a:rPr lang="en-US" sz="3200" b="1" dirty="0">
                <a:solidFill>
                  <a:schemeClr val="bg1"/>
                </a:solidFill>
                <a:latin typeface="Wingdings" pitchFamily="2" charset="2"/>
                <a:cs typeface="Arial Black" panose="020B0604020202020204" pitchFamily="34" charset="0"/>
              </a:rPr>
              <a:t>✓</a:t>
            </a:r>
          </a:p>
        </p:txBody>
      </p:sp>
      <p:sp>
        <p:nvSpPr>
          <p:cNvPr id="29" name="TextBox 28">
            <a:extLst>
              <a:ext uri="{FF2B5EF4-FFF2-40B4-BE49-F238E27FC236}">
                <a16:creationId xmlns:a16="http://schemas.microsoft.com/office/drawing/2014/main" id="{497EA108-E8D5-FB8C-E8A4-E32E47DC0CEB}"/>
              </a:ext>
            </a:extLst>
          </p:cNvPr>
          <p:cNvSpPr txBox="1"/>
          <p:nvPr/>
        </p:nvSpPr>
        <p:spPr>
          <a:xfrm>
            <a:off x="6348566" y="2042922"/>
            <a:ext cx="704850" cy="704850"/>
          </a:xfrm>
          <a:prstGeom prst="rect">
            <a:avLst/>
          </a:prstGeom>
          <a:noFill/>
        </p:spPr>
        <p:txBody>
          <a:bodyPr wrap="square" lIns="0" tIns="0" rIns="0" bIns="0" rtlCol="0" anchor="ctr" anchorCtr="0">
            <a:noAutofit/>
          </a:bodyPr>
          <a:lstStyle/>
          <a:p>
            <a:pPr algn="ctr"/>
            <a:r>
              <a:rPr lang="en-US" sz="3200" b="1" dirty="0">
                <a:solidFill>
                  <a:schemeClr val="bg1"/>
                </a:solidFill>
                <a:latin typeface="Wingdings" pitchFamily="2" charset="2"/>
                <a:cs typeface="Arial Black" panose="020B0604020202020204" pitchFamily="34" charset="0"/>
              </a:rPr>
              <a:t>✓</a:t>
            </a:r>
          </a:p>
        </p:txBody>
      </p:sp>
      <p:sp>
        <p:nvSpPr>
          <p:cNvPr id="30" name="TextBox 29">
            <a:extLst>
              <a:ext uri="{FF2B5EF4-FFF2-40B4-BE49-F238E27FC236}">
                <a16:creationId xmlns:a16="http://schemas.microsoft.com/office/drawing/2014/main" id="{257AD1AC-4B48-5B60-DF0C-32EEDF3C7841}"/>
              </a:ext>
            </a:extLst>
          </p:cNvPr>
          <p:cNvSpPr txBox="1"/>
          <p:nvPr/>
        </p:nvSpPr>
        <p:spPr>
          <a:xfrm>
            <a:off x="9265502" y="2042922"/>
            <a:ext cx="704850" cy="704850"/>
          </a:xfrm>
          <a:prstGeom prst="rect">
            <a:avLst/>
          </a:prstGeom>
          <a:noFill/>
        </p:spPr>
        <p:txBody>
          <a:bodyPr wrap="square" lIns="0" tIns="0" rIns="0" bIns="0" rtlCol="0" anchor="ctr" anchorCtr="0">
            <a:noAutofit/>
          </a:bodyPr>
          <a:lstStyle/>
          <a:p>
            <a:pPr algn="ctr"/>
            <a:r>
              <a:rPr lang="en-US" sz="3200" b="1" dirty="0">
                <a:solidFill>
                  <a:schemeClr val="bg1"/>
                </a:solidFill>
                <a:latin typeface="Wingdings" pitchFamily="2" charset="2"/>
                <a:cs typeface="Arial Black" panose="020B0604020202020204" pitchFamily="34" charset="0"/>
              </a:rPr>
              <a:t>✓</a:t>
            </a:r>
          </a:p>
        </p:txBody>
      </p:sp>
      <p:sp>
        <p:nvSpPr>
          <p:cNvPr id="31" name="TextBox 30">
            <a:extLst>
              <a:ext uri="{FF2B5EF4-FFF2-40B4-BE49-F238E27FC236}">
                <a16:creationId xmlns:a16="http://schemas.microsoft.com/office/drawing/2014/main" id="{F0A0F7A5-7A56-B4C0-AF82-B254900FA110}"/>
              </a:ext>
            </a:extLst>
          </p:cNvPr>
          <p:cNvSpPr txBox="1"/>
          <p:nvPr/>
        </p:nvSpPr>
        <p:spPr>
          <a:xfrm>
            <a:off x="468974" y="2042922"/>
            <a:ext cx="704850" cy="704850"/>
          </a:xfrm>
          <a:prstGeom prst="rect">
            <a:avLst/>
          </a:prstGeom>
          <a:noFill/>
        </p:spPr>
        <p:txBody>
          <a:bodyPr wrap="square" lIns="0" tIns="0" rIns="0" bIns="0" rtlCol="0" anchor="ctr" anchorCtr="0">
            <a:noAutofit/>
          </a:bodyPr>
          <a:lstStyle/>
          <a:p>
            <a:pPr algn="ctr"/>
            <a:r>
              <a:rPr lang="en-US" sz="3200" b="1" dirty="0">
                <a:solidFill>
                  <a:schemeClr val="bg1"/>
                </a:solidFill>
                <a:latin typeface="Wingdings" pitchFamily="2" charset="2"/>
                <a:cs typeface="Arial Black" panose="020B0604020202020204" pitchFamily="34" charset="0"/>
              </a:rPr>
              <a:t>✓</a:t>
            </a:r>
          </a:p>
        </p:txBody>
      </p:sp>
    </p:spTree>
    <p:extLst>
      <p:ext uri="{BB962C8B-B14F-4D97-AF65-F5344CB8AC3E}">
        <p14:creationId xmlns:p14="http://schemas.microsoft.com/office/powerpoint/2010/main" val="845900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07C8FB-FEAC-0C72-8075-B09865742318}"/>
              </a:ext>
            </a:extLst>
          </p:cNvPr>
          <p:cNvSpPr>
            <a:spLocks noGrp="1"/>
          </p:cNvSpPr>
          <p:nvPr>
            <p:ph type="sldNum" sz="quarter" idx="12"/>
          </p:nvPr>
        </p:nvSpPr>
        <p:spPr/>
        <p:txBody>
          <a:bodyPr/>
          <a:lstStyle/>
          <a:p>
            <a:fld id="{5B277108-5193-4CD5-80FE-E3B316CFBBF3}" type="slidenum">
              <a:rPr lang="en-US" smtClean="0"/>
              <a:t>11</a:t>
            </a:fld>
            <a:endParaRPr lang="en-US"/>
          </a:p>
        </p:txBody>
      </p:sp>
      <p:sp>
        <p:nvSpPr>
          <p:cNvPr id="2" name="Title 1">
            <a:extLst>
              <a:ext uri="{FF2B5EF4-FFF2-40B4-BE49-F238E27FC236}">
                <a16:creationId xmlns:a16="http://schemas.microsoft.com/office/drawing/2014/main" id="{7526DD13-9299-E279-01E6-445F19FCB308}"/>
              </a:ext>
            </a:extLst>
          </p:cNvPr>
          <p:cNvSpPr>
            <a:spLocks noGrp="1"/>
          </p:cNvSpPr>
          <p:nvPr>
            <p:ph type="title"/>
          </p:nvPr>
        </p:nvSpPr>
        <p:spPr/>
        <p:txBody>
          <a:bodyPr/>
          <a:lstStyle/>
          <a:p>
            <a:r>
              <a:rPr lang="en-US" dirty="0"/>
              <a:t>You can stop cyberbullies!</a:t>
            </a:r>
          </a:p>
        </p:txBody>
      </p:sp>
      <p:sp>
        <p:nvSpPr>
          <p:cNvPr id="3" name="Content Placeholder 2">
            <a:extLst>
              <a:ext uri="{FF2B5EF4-FFF2-40B4-BE49-F238E27FC236}">
                <a16:creationId xmlns:a16="http://schemas.microsoft.com/office/drawing/2014/main" id="{7C1708F0-C6D8-D428-5EFA-DEF6458E3505}"/>
              </a:ext>
            </a:extLst>
          </p:cNvPr>
          <p:cNvSpPr>
            <a:spLocks noGrp="1"/>
          </p:cNvSpPr>
          <p:nvPr>
            <p:ph idx="1"/>
          </p:nvPr>
        </p:nvSpPr>
        <p:spPr/>
        <p:txBody>
          <a:bodyPr/>
          <a:lstStyle/>
          <a:p>
            <a:pPr>
              <a:buClr>
                <a:schemeClr val="accent1"/>
              </a:buClr>
            </a:pPr>
            <a:r>
              <a:rPr lang="en-US" dirty="0"/>
              <a:t>Break the bully cycle</a:t>
            </a:r>
          </a:p>
          <a:p>
            <a:pPr lvl="1"/>
            <a:r>
              <a:rPr lang="en-US" dirty="0"/>
              <a:t>Be a bullying detective!</a:t>
            </a:r>
          </a:p>
          <a:p>
            <a:pPr lvl="1"/>
            <a:r>
              <a:rPr lang="en-US" dirty="0"/>
              <a:t>Report it!</a:t>
            </a:r>
          </a:p>
          <a:p>
            <a:pPr>
              <a:buClr>
                <a:schemeClr val="accent1"/>
              </a:buClr>
            </a:pPr>
            <a:endParaRPr lang="en-US" dirty="0"/>
          </a:p>
        </p:txBody>
      </p:sp>
      <p:pic>
        <p:nvPicPr>
          <p:cNvPr id="8" name="Picture 7">
            <a:extLst>
              <a:ext uri="{FF2B5EF4-FFF2-40B4-BE49-F238E27FC236}">
                <a16:creationId xmlns:a16="http://schemas.microsoft.com/office/drawing/2014/main" id="{CB410947-092C-A08F-EA98-E3FAA6813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109" y="1840523"/>
            <a:ext cx="4429891" cy="4461852"/>
          </a:xfrm>
          <a:prstGeom prst="rect">
            <a:avLst/>
          </a:prstGeom>
        </p:spPr>
      </p:pic>
    </p:spTree>
    <p:extLst>
      <p:ext uri="{BB962C8B-B14F-4D97-AF65-F5344CB8AC3E}">
        <p14:creationId xmlns:p14="http://schemas.microsoft.com/office/powerpoint/2010/main" val="65965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277141-BE74-F8E1-DE21-A40C90EB5AD3}"/>
              </a:ext>
            </a:extLst>
          </p:cNvPr>
          <p:cNvSpPr>
            <a:spLocks noGrp="1"/>
          </p:cNvSpPr>
          <p:nvPr>
            <p:ph type="sldNum" sz="quarter" idx="12"/>
          </p:nvPr>
        </p:nvSpPr>
        <p:spPr/>
        <p:txBody>
          <a:bodyPr/>
          <a:lstStyle/>
          <a:p>
            <a:fld id="{5B277108-5193-4CD5-80FE-E3B316CFBBF3}" type="slidenum">
              <a:rPr lang="en-US" smtClean="0"/>
              <a:t>12</a:t>
            </a:fld>
            <a:endParaRPr lang="en-US"/>
          </a:p>
        </p:txBody>
      </p:sp>
      <p:sp>
        <p:nvSpPr>
          <p:cNvPr id="2" name="Title 1">
            <a:extLst>
              <a:ext uri="{FF2B5EF4-FFF2-40B4-BE49-F238E27FC236}">
                <a16:creationId xmlns:a16="http://schemas.microsoft.com/office/drawing/2014/main" id="{70CCB854-B1B7-F88B-C615-5D9726CC89E8}"/>
              </a:ext>
            </a:extLst>
          </p:cNvPr>
          <p:cNvSpPr>
            <a:spLocks noGrp="1"/>
          </p:cNvSpPr>
          <p:nvPr>
            <p:ph type="title"/>
          </p:nvPr>
        </p:nvSpPr>
        <p:spPr/>
        <p:txBody>
          <a:bodyPr/>
          <a:lstStyle/>
          <a:p>
            <a:r>
              <a:rPr lang="en-US"/>
              <a:t>Can you do the Core 4?</a:t>
            </a:r>
          </a:p>
        </p:txBody>
      </p:sp>
      <p:sp>
        <p:nvSpPr>
          <p:cNvPr id="3" name="Content Placeholder 2">
            <a:extLst>
              <a:ext uri="{FF2B5EF4-FFF2-40B4-BE49-F238E27FC236}">
                <a16:creationId xmlns:a16="http://schemas.microsoft.com/office/drawing/2014/main" id="{67F86AFC-4035-2416-8D36-7966D60F5D3F}"/>
              </a:ext>
            </a:extLst>
          </p:cNvPr>
          <p:cNvSpPr>
            <a:spLocks noGrp="1"/>
          </p:cNvSpPr>
          <p:nvPr>
            <p:ph idx="1"/>
          </p:nvPr>
        </p:nvSpPr>
        <p:spPr/>
        <p:txBody>
          <a:bodyPr/>
          <a:lstStyle/>
          <a:p>
            <a:pPr lvl="1"/>
            <a:r>
              <a:rPr lang="en-US" dirty="0"/>
              <a:t>Lack of knowledge</a:t>
            </a:r>
          </a:p>
          <a:p>
            <a:pPr lvl="1"/>
            <a:r>
              <a:rPr lang="en-US" dirty="0"/>
              <a:t>Takes too much time</a:t>
            </a:r>
          </a:p>
          <a:p>
            <a:pPr lvl="1"/>
            <a:r>
              <a:rPr lang="en-US" dirty="0"/>
              <a:t>You got nothing to hide</a:t>
            </a:r>
          </a:p>
        </p:txBody>
      </p:sp>
    </p:spTree>
    <p:extLst>
      <p:ext uri="{BB962C8B-B14F-4D97-AF65-F5344CB8AC3E}">
        <p14:creationId xmlns:p14="http://schemas.microsoft.com/office/powerpoint/2010/main" val="2478061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173937-4567-7844-6048-427A188AC8AF}"/>
              </a:ext>
            </a:extLst>
          </p:cNvPr>
          <p:cNvSpPr>
            <a:spLocks noGrp="1"/>
          </p:cNvSpPr>
          <p:nvPr>
            <p:ph type="sldNum" sz="quarter" idx="12"/>
          </p:nvPr>
        </p:nvSpPr>
        <p:spPr/>
        <p:txBody>
          <a:bodyPr/>
          <a:lstStyle/>
          <a:p>
            <a:fld id="{5B277108-5193-4CD5-80FE-E3B316CFBBF3}" type="slidenum">
              <a:rPr lang="en-US" smtClean="0"/>
              <a:t>13</a:t>
            </a:fld>
            <a:endParaRPr lang="en-US"/>
          </a:p>
        </p:txBody>
      </p:sp>
      <p:sp>
        <p:nvSpPr>
          <p:cNvPr id="2" name="Title 1">
            <a:extLst>
              <a:ext uri="{FF2B5EF4-FFF2-40B4-BE49-F238E27FC236}">
                <a16:creationId xmlns:a16="http://schemas.microsoft.com/office/drawing/2014/main" id="{EC0A1362-6C92-8483-7262-B9569EEFDECE}"/>
              </a:ext>
            </a:extLst>
          </p:cNvPr>
          <p:cNvSpPr>
            <a:spLocks noGrp="1"/>
          </p:cNvSpPr>
          <p:nvPr>
            <p:ph type="title"/>
          </p:nvPr>
        </p:nvSpPr>
        <p:spPr/>
        <p:txBody>
          <a:bodyPr/>
          <a:lstStyle/>
          <a:p>
            <a:r>
              <a:rPr lang="en-US"/>
              <a:t>How fast can you do the Core 4?</a:t>
            </a:r>
          </a:p>
        </p:txBody>
      </p:sp>
      <p:sp>
        <p:nvSpPr>
          <p:cNvPr id="6" name="TextBox 5">
            <a:extLst>
              <a:ext uri="{FF2B5EF4-FFF2-40B4-BE49-F238E27FC236}">
                <a16:creationId xmlns:a16="http://schemas.microsoft.com/office/drawing/2014/main" id="{EE48E7DC-7273-CE53-2105-ED61FFB25DE9}"/>
              </a:ext>
            </a:extLst>
          </p:cNvPr>
          <p:cNvSpPr txBox="1"/>
          <p:nvPr/>
        </p:nvSpPr>
        <p:spPr>
          <a:xfrm>
            <a:off x="571500" y="2171700"/>
            <a:ext cx="457200" cy="457200"/>
          </a:xfrm>
          <a:prstGeom prst="rect">
            <a:avLst/>
          </a:prstGeom>
          <a:solidFill>
            <a:schemeClr val="accent2"/>
          </a:solidFill>
        </p:spPr>
        <p:txBody>
          <a:bodyPr wrap="square" lIns="0" tIns="0" rIns="0" bIns="0" rtlCol="0" anchor="ctr" anchorCtr="0">
            <a:noAutofit/>
          </a:bodyPr>
          <a:lstStyle/>
          <a:p>
            <a:pPr algn="ctr"/>
            <a:r>
              <a:rPr lang="en-US" b="1" dirty="0">
                <a:solidFill>
                  <a:schemeClr val="bg1"/>
                </a:solidFill>
                <a:latin typeface="Arial Black" panose="020B0604020202020204" pitchFamily="34" charset="0"/>
                <a:cs typeface="Arial Black" panose="020B0604020202020204" pitchFamily="34" charset="0"/>
              </a:rPr>
              <a:t>1</a:t>
            </a:r>
          </a:p>
        </p:txBody>
      </p:sp>
      <p:sp>
        <p:nvSpPr>
          <p:cNvPr id="7" name="TextBox 6">
            <a:extLst>
              <a:ext uri="{FF2B5EF4-FFF2-40B4-BE49-F238E27FC236}">
                <a16:creationId xmlns:a16="http://schemas.microsoft.com/office/drawing/2014/main" id="{47BD8BFC-E573-6981-0410-BD7569126E0D}"/>
              </a:ext>
            </a:extLst>
          </p:cNvPr>
          <p:cNvSpPr txBox="1"/>
          <p:nvPr/>
        </p:nvSpPr>
        <p:spPr>
          <a:xfrm>
            <a:off x="3509735" y="2171700"/>
            <a:ext cx="457200" cy="457200"/>
          </a:xfrm>
          <a:prstGeom prst="rect">
            <a:avLst/>
          </a:prstGeom>
          <a:solidFill>
            <a:schemeClr val="accent3"/>
          </a:solidFill>
        </p:spPr>
        <p:txBody>
          <a:bodyPr wrap="square" lIns="0" tIns="0" rIns="0" bIns="0" rtlCol="0" anchor="ctr" anchorCtr="0">
            <a:noAutofit/>
          </a:bodyPr>
          <a:lstStyle/>
          <a:p>
            <a:pPr algn="ctr"/>
            <a:r>
              <a:rPr lang="en-US" b="1" dirty="0">
                <a:solidFill>
                  <a:schemeClr val="bg1"/>
                </a:solidFill>
                <a:latin typeface="Arial Black" panose="020B0604020202020204" pitchFamily="34" charset="0"/>
                <a:cs typeface="Arial Black" panose="020B0604020202020204" pitchFamily="34" charset="0"/>
              </a:rPr>
              <a:t>2</a:t>
            </a:r>
          </a:p>
        </p:txBody>
      </p:sp>
      <p:sp>
        <p:nvSpPr>
          <p:cNvPr id="8" name="TextBox 7">
            <a:extLst>
              <a:ext uri="{FF2B5EF4-FFF2-40B4-BE49-F238E27FC236}">
                <a16:creationId xmlns:a16="http://schemas.microsoft.com/office/drawing/2014/main" id="{EC5AC643-6454-BCDA-5F8D-B189E851FD7B}"/>
              </a:ext>
            </a:extLst>
          </p:cNvPr>
          <p:cNvSpPr txBox="1"/>
          <p:nvPr/>
        </p:nvSpPr>
        <p:spPr>
          <a:xfrm>
            <a:off x="6447971" y="2171700"/>
            <a:ext cx="457200" cy="457200"/>
          </a:xfrm>
          <a:prstGeom prst="rect">
            <a:avLst/>
          </a:prstGeom>
          <a:solidFill>
            <a:schemeClr val="accent1"/>
          </a:solidFill>
        </p:spPr>
        <p:txBody>
          <a:bodyPr wrap="square" lIns="0" tIns="0" rIns="0" bIns="0" rtlCol="0" anchor="ctr" anchorCtr="0">
            <a:noAutofit/>
          </a:bodyPr>
          <a:lstStyle/>
          <a:p>
            <a:pPr algn="ctr"/>
            <a:r>
              <a:rPr lang="en-US" b="1" dirty="0">
                <a:solidFill>
                  <a:schemeClr val="bg1"/>
                </a:solidFill>
                <a:latin typeface="Arial Black" panose="020B0604020202020204" pitchFamily="34" charset="0"/>
                <a:cs typeface="Arial Black" panose="020B0604020202020204" pitchFamily="34" charset="0"/>
              </a:rPr>
              <a:t>3</a:t>
            </a:r>
          </a:p>
        </p:txBody>
      </p:sp>
      <p:sp>
        <p:nvSpPr>
          <p:cNvPr id="9" name="TextBox 8">
            <a:extLst>
              <a:ext uri="{FF2B5EF4-FFF2-40B4-BE49-F238E27FC236}">
                <a16:creationId xmlns:a16="http://schemas.microsoft.com/office/drawing/2014/main" id="{907050DA-3FDC-87F5-22CC-C407CD9987FA}"/>
              </a:ext>
            </a:extLst>
          </p:cNvPr>
          <p:cNvSpPr txBox="1"/>
          <p:nvPr/>
        </p:nvSpPr>
        <p:spPr>
          <a:xfrm>
            <a:off x="9386207" y="2171700"/>
            <a:ext cx="457200" cy="457200"/>
          </a:xfrm>
          <a:prstGeom prst="rect">
            <a:avLst/>
          </a:prstGeom>
          <a:solidFill>
            <a:schemeClr val="accent5"/>
          </a:solidFill>
        </p:spPr>
        <p:txBody>
          <a:bodyPr wrap="square" lIns="0" tIns="0" rIns="0" bIns="0" rtlCol="0" anchor="ctr" anchorCtr="0">
            <a:noAutofit/>
          </a:bodyPr>
          <a:lstStyle/>
          <a:p>
            <a:pPr algn="ctr"/>
            <a:r>
              <a:rPr lang="en-US" b="1" dirty="0">
                <a:solidFill>
                  <a:schemeClr val="bg1"/>
                </a:solidFill>
                <a:latin typeface="Arial Black" panose="020B0604020202020204" pitchFamily="34" charset="0"/>
                <a:cs typeface="Arial Black" panose="020B0604020202020204" pitchFamily="34" charset="0"/>
              </a:rPr>
              <a:t>4</a:t>
            </a:r>
          </a:p>
        </p:txBody>
      </p:sp>
      <p:sp>
        <p:nvSpPr>
          <p:cNvPr id="10" name="Content Placeholder 2">
            <a:extLst>
              <a:ext uri="{FF2B5EF4-FFF2-40B4-BE49-F238E27FC236}">
                <a16:creationId xmlns:a16="http://schemas.microsoft.com/office/drawing/2014/main" id="{A5E79C27-1206-CB99-94A0-D4541F0278FC}"/>
              </a:ext>
            </a:extLst>
          </p:cNvPr>
          <p:cNvSpPr txBox="1">
            <a:spLocks/>
          </p:cNvSpPr>
          <p:nvPr/>
        </p:nvSpPr>
        <p:spPr>
          <a:xfrm>
            <a:off x="571500" y="2747772"/>
            <a:ext cx="2234293" cy="2845506"/>
          </a:xfrm>
          <a:prstGeom prst="rect">
            <a:avLst/>
          </a:prstGeom>
          <a:solidFill>
            <a:schemeClr val="accent2"/>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bg1"/>
                </a:solidFill>
              </a:rPr>
              <a:t>Strengthen your passwords</a:t>
            </a:r>
          </a:p>
          <a:p>
            <a:pPr marL="0" indent="0">
              <a:buNone/>
            </a:pPr>
            <a:endParaRPr lang="en-US" sz="2200" dirty="0">
              <a:solidFill>
                <a:schemeClr val="bg1"/>
              </a:solidFill>
            </a:endParaRPr>
          </a:p>
        </p:txBody>
      </p:sp>
      <p:sp>
        <p:nvSpPr>
          <p:cNvPr id="11" name="Content Placeholder 2">
            <a:extLst>
              <a:ext uri="{FF2B5EF4-FFF2-40B4-BE49-F238E27FC236}">
                <a16:creationId xmlns:a16="http://schemas.microsoft.com/office/drawing/2014/main" id="{4513016C-7293-6B69-96A5-E7A0D73337D1}"/>
              </a:ext>
            </a:extLst>
          </p:cNvPr>
          <p:cNvSpPr txBox="1">
            <a:spLocks/>
          </p:cNvSpPr>
          <p:nvPr/>
        </p:nvSpPr>
        <p:spPr>
          <a:xfrm>
            <a:off x="3509736" y="2747772"/>
            <a:ext cx="2234293" cy="2845506"/>
          </a:xfrm>
          <a:prstGeom prst="rect">
            <a:avLst/>
          </a:prstGeom>
          <a:solidFill>
            <a:schemeClr val="accent3"/>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200" dirty="0">
                <a:solidFill>
                  <a:schemeClr val="bg1"/>
                </a:solidFill>
              </a:rPr>
              <a:t>Use multifactor authentication on your key accounts </a:t>
            </a:r>
            <a:br>
              <a:rPr lang="en-US" sz="2200" dirty="0">
                <a:solidFill>
                  <a:schemeClr val="bg1"/>
                </a:solidFill>
              </a:rPr>
            </a:br>
            <a:r>
              <a:rPr lang="en-US" sz="1800" dirty="0">
                <a:solidFill>
                  <a:schemeClr val="bg1"/>
                </a:solidFill>
              </a:rPr>
              <a:t>(devices, email, social media)</a:t>
            </a:r>
          </a:p>
          <a:p>
            <a:pPr marL="0" indent="0">
              <a:buClr>
                <a:schemeClr val="accent1"/>
              </a:buClr>
              <a:buNone/>
            </a:pPr>
            <a:endParaRPr lang="en-US" sz="2200" dirty="0">
              <a:solidFill>
                <a:schemeClr val="bg1"/>
              </a:solidFill>
            </a:endParaRPr>
          </a:p>
        </p:txBody>
      </p:sp>
      <p:sp>
        <p:nvSpPr>
          <p:cNvPr id="12" name="Content Placeholder 2">
            <a:extLst>
              <a:ext uri="{FF2B5EF4-FFF2-40B4-BE49-F238E27FC236}">
                <a16:creationId xmlns:a16="http://schemas.microsoft.com/office/drawing/2014/main" id="{3B11DC80-B690-B62B-ECB9-EEAD97670F8C}"/>
              </a:ext>
            </a:extLst>
          </p:cNvPr>
          <p:cNvSpPr txBox="1">
            <a:spLocks/>
          </p:cNvSpPr>
          <p:nvPr/>
        </p:nvSpPr>
        <p:spPr>
          <a:xfrm>
            <a:off x="6447972" y="2747772"/>
            <a:ext cx="2234293" cy="2845506"/>
          </a:xfrm>
          <a:prstGeom prst="rect">
            <a:avLst/>
          </a:prstGeom>
          <a:solidFill>
            <a:schemeClr val="accent1"/>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200" dirty="0">
                <a:solidFill>
                  <a:schemeClr val="bg1"/>
                </a:solidFill>
              </a:rPr>
              <a:t>Set up devices/apps/software to install automatic updates</a:t>
            </a:r>
          </a:p>
          <a:p>
            <a:pPr marL="0" indent="0">
              <a:buClr>
                <a:schemeClr val="accent1"/>
              </a:buClr>
              <a:buNone/>
            </a:pPr>
            <a:endParaRPr lang="en-US" sz="2200" dirty="0">
              <a:solidFill>
                <a:schemeClr val="bg1"/>
              </a:solidFill>
            </a:endParaRPr>
          </a:p>
        </p:txBody>
      </p:sp>
      <p:sp>
        <p:nvSpPr>
          <p:cNvPr id="13" name="Content Placeholder 2">
            <a:extLst>
              <a:ext uri="{FF2B5EF4-FFF2-40B4-BE49-F238E27FC236}">
                <a16:creationId xmlns:a16="http://schemas.microsoft.com/office/drawing/2014/main" id="{6E0534D8-1219-D8C2-F324-0DAD809E5587}"/>
              </a:ext>
            </a:extLst>
          </p:cNvPr>
          <p:cNvSpPr txBox="1">
            <a:spLocks/>
          </p:cNvSpPr>
          <p:nvPr/>
        </p:nvSpPr>
        <p:spPr>
          <a:xfrm>
            <a:off x="9386207" y="2736469"/>
            <a:ext cx="2234293" cy="2845506"/>
          </a:xfrm>
          <a:prstGeom prst="rect">
            <a:avLst/>
          </a:prstGeom>
          <a:solidFill>
            <a:schemeClr val="accent5"/>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200" dirty="0">
                <a:solidFill>
                  <a:schemeClr val="bg1"/>
                </a:solidFill>
              </a:rPr>
              <a:t>Reject the phishing bait</a:t>
            </a:r>
          </a:p>
          <a:p>
            <a:pPr marL="0" indent="0">
              <a:buClr>
                <a:schemeClr val="accent1"/>
              </a:buClr>
              <a:buNone/>
            </a:pPr>
            <a:endParaRPr lang="en-US" sz="2200" dirty="0">
              <a:solidFill>
                <a:schemeClr val="bg1"/>
              </a:solidFill>
            </a:endParaRPr>
          </a:p>
        </p:txBody>
      </p:sp>
    </p:spTree>
    <p:extLst>
      <p:ext uri="{BB962C8B-B14F-4D97-AF65-F5344CB8AC3E}">
        <p14:creationId xmlns:p14="http://schemas.microsoft.com/office/powerpoint/2010/main" val="229921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7703DE-4701-3839-C7BF-2AC62BA992B7}"/>
              </a:ext>
            </a:extLst>
          </p:cNvPr>
          <p:cNvSpPr>
            <a:spLocks noGrp="1"/>
          </p:cNvSpPr>
          <p:nvPr>
            <p:ph type="sldNum" sz="quarter" idx="12"/>
          </p:nvPr>
        </p:nvSpPr>
        <p:spPr/>
        <p:txBody>
          <a:bodyPr/>
          <a:lstStyle/>
          <a:p>
            <a:fld id="{5B277108-5193-4CD5-80FE-E3B316CFBBF3}" type="slidenum">
              <a:rPr lang="en-US" smtClean="0"/>
              <a:t>14</a:t>
            </a:fld>
            <a:endParaRPr lang="en-US"/>
          </a:p>
        </p:txBody>
      </p:sp>
      <p:sp>
        <p:nvSpPr>
          <p:cNvPr id="2" name="Title 1">
            <a:extLst>
              <a:ext uri="{FF2B5EF4-FFF2-40B4-BE49-F238E27FC236}">
                <a16:creationId xmlns:a16="http://schemas.microsoft.com/office/drawing/2014/main" id="{2796176F-B870-57FA-28FD-0034FB2C4B8D}"/>
              </a:ext>
            </a:extLst>
          </p:cNvPr>
          <p:cNvSpPr>
            <a:spLocks noGrp="1"/>
          </p:cNvSpPr>
          <p:nvPr>
            <p:ph type="title"/>
          </p:nvPr>
        </p:nvSpPr>
        <p:spPr/>
        <p:txBody>
          <a:bodyPr/>
          <a:lstStyle/>
          <a:p>
            <a:r>
              <a:rPr lang="en-US"/>
              <a:t>Start small!</a:t>
            </a:r>
          </a:p>
        </p:txBody>
      </p:sp>
      <p:sp>
        <p:nvSpPr>
          <p:cNvPr id="3" name="Content Placeholder 2">
            <a:extLst>
              <a:ext uri="{FF2B5EF4-FFF2-40B4-BE49-F238E27FC236}">
                <a16:creationId xmlns:a16="http://schemas.microsoft.com/office/drawing/2014/main" id="{E9CE42A5-FA37-DC3D-3203-94974FA87D8D}"/>
              </a:ext>
            </a:extLst>
          </p:cNvPr>
          <p:cNvSpPr>
            <a:spLocks noGrp="1"/>
          </p:cNvSpPr>
          <p:nvPr>
            <p:ph idx="1"/>
          </p:nvPr>
        </p:nvSpPr>
        <p:spPr/>
        <p:txBody>
          <a:bodyPr/>
          <a:lstStyle/>
          <a:p>
            <a:pPr marL="0" indent="0">
              <a:buClr>
                <a:schemeClr val="accent1"/>
              </a:buClr>
              <a:buNone/>
            </a:pPr>
            <a:r>
              <a:rPr lang="en-US" dirty="0"/>
              <a:t>You don’t have to do everything at once</a:t>
            </a:r>
          </a:p>
        </p:txBody>
      </p:sp>
    </p:spTree>
    <p:extLst>
      <p:ext uri="{BB962C8B-B14F-4D97-AF65-F5344CB8AC3E}">
        <p14:creationId xmlns:p14="http://schemas.microsoft.com/office/powerpoint/2010/main" val="3909531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DC9304-F825-53B9-628F-60B06514CA22}"/>
              </a:ext>
            </a:extLst>
          </p:cNvPr>
          <p:cNvSpPr>
            <a:spLocks noGrp="1"/>
          </p:cNvSpPr>
          <p:nvPr>
            <p:ph type="sldNum" sz="quarter" idx="12"/>
          </p:nvPr>
        </p:nvSpPr>
        <p:spPr/>
        <p:txBody>
          <a:bodyPr/>
          <a:lstStyle/>
          <a:p>
            <a:fld id="{5B277108-5193-4CD5-80FE-E3B316CFBBF3}" type="slidenum">
              <a:rPr lang="en-US" smtClean="0"/>
              <a:t>15</a:t>
            </a:fld>
            <a:endParaRPr lang="en-US"/>
          </a:p>
        </p:txBody>
      </p:sp>
      <p:sp>
        <p:nvSpPr>
          <p:cNvPr id="2" name="Title 1">
            <a:extLst>
              <a:ext uri="{FF2B5EF4-FFF2-40B4-BE49-F238E27FC236}">
                <a16:creationId xmlns:a16="http://schemas.microsoft.com/office/drawing/2014/main" id="{CE4BAD58-8CF9-79AF-E01B-0B1C8BE0A275}"/>
              </a:ext>
            </a:extLst>
          </p:cNvPr>
          <p:cNvSpPr>
            <a:spLocks noGrp="1"/>
          </p:cNvSpPr>
          <p:nvPr>
            <p:ph type="title"/>
          </p:nvPr>
        </p:nvSpPr>
        <p:spPr/>
        <p:txBody>
          <a:bodyPr/>
          <a:lstStyle/>
          <a:p>
            <a:r>
              <a:rPr lang="en-US"/>
              <a:t>You have the power to stay safe online!</a:t>
            </a:r>
          </a:p>
        </p:txBody>
      </p:sp>
      <p:sp>
        <p:nvSpPr>
          <p:cNvPr id="3" name="Content Placeholder 2">
            <a:extLst>
              <a:ext uri="{FF2B5EF4-FFF2-40B4-BE49-F238E27FC236}">
                <a16:creationId xmlns:a16="http://schemas.microsoft.com/office/drawing/2014/main" id="{9579F59F-A6CE-1E27-8E48-34B0F3E51ACF}"/>
              </a:ext>
            </a:extLst>
          </p:cNvPr>
          <p:cNvSpPr>
            <a:spLocks noGrp="1"/>
          </p:cNvSpPr>
          <p:nvPr>
            <p:ph idx="1"/>
          </p:nvPr>
        </p:nvSpPr>
        <p:spPr/>
        <p:txBody>
          <a:bodyPr vert="horz" lIns="91440" tIns="45720" rIns="91440" bIns="45720" rtlCol="0" anchor="t">
            <a:normAutofit/>
          </a:bodyPr>
          <a:lstStyle/>
          <a:p>
            <a:pPr marL="0" indent="0">
              <a:buClr>
                <a:schemeClr val="accent1"/>
              </a:buClr>
              <a:buNone/>
            </a:pPr>
            <a:r>
              <a:rPr lang="en-US" dirty="0"/>
              <a:t>Kids can do cybersecurity!</a:t>
            </a:r>
            <a:endParaRPr lang="en-US" dirty="0">
              <a:cs typeface="Calibri"/>
            </a:endParaRPr>
          </a:p>
          <a:p>
            <a:pPr lvl="1"/>
            <a:r>
              <a:rPr lang="en-US" dirty="0"/>
              <a:t>There is no reason to be scared, but it's good to be a </a:t>
            </a:r>
            <a:br>
              <a:rPr lang="en-US" dirty="0"/>
            </a:br>
            <a:r>
              <a:rPr lang="en-US" dirty="0"/>
              <a:t>little suspicious!</a:t>
            </a:r>
          </a:p>
          <a:p>
            <a:pPr lvl="1"/>
            <a:r>
              <a:rPr lang="en-US" dirty="0"/>
              <a:t>For more info and coverage of cybersecurity topics, </a:t>
            </a:r>
            <a:br>
              <a:rPr lang="en-US" dirty="0"/>
            </a:br>
            <a:r>
              <a:rPr lang="en-US" dirty="0"/>
              <a:t>check out staysafeonline.org! </a:t>
            </a:r>
            <a:endParaRPr lang="en-US" dirty="0">
              <a:cs typeface="Calibri"/>
            </a:endParaRPr>
          </a:p>
        </p:txBody>
      </p:sp>
    </p:spTree>
    <p:extLst>
      <p:ext uri="{BB962C8B-B14F-4D97-AF65-F5344CB8AC3E}">
        <p14:creationId xmlns:p14="http://schemas.microsoft.com/office/powerpoint/2010/main" val="3793387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00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30BC0E-DA5F-FF0F-5008-AB394A929A2E}"/>
              </a:ext>
            </a:extLst>
          </p:cNvPr>
          <p:cNvSpPr>
            <a:spLocks noGrp="1"/>
          </p:cNvSpPr>
          <p:nvPr>
            <p:ph type="sldNum" sz="quarter" idx="12"/>
          </p:nvPr>
        </p:nvSpPr>
        <p:spPr/>
        <p:txBody>
          <a:bodyPr/>
          <a:lstStyle/>
          <a:p>
            <a:fld id="{5B277108-5193-4CD5-80FE-E3B316CFBBF3}" type="slidenum">
              <a:rPr lang="en-US" smtClean="0"/>
              <a:t>2</a:t>
            </a:fld>
            <a:endParaRPr lang="en-US"/>
          </a:p>
        </p:txBody>
      </p:sp>
      <p:sp>
        <p:nvSpPr>
          <p:cNvPr id="2" name="Title 1">
            <a:extLst>
              <a:ext uri="{FF2B5EF4-FFF2-40B4-BE49-F238E27FC236}">
                <a16:creationId xmlns:a16="http://schemas.microsoft.com/office/drawing/2014/main" id="{FFB4E05D-9F4B-922F-E87A-0037CFEB70F5}"/>
              </a:ext>
            </a:extLst>
          </p:cNvPr>
          <p:cNvSpPr>
            <a:spLocks noGrp="1"/>
          </p:cNvSpPr>
          <p:nvPr>
            <p:ph type="title"/>
          </p:nvPr>
        </p:nvSpPr>
        <p:spPr/>
        <p:txBody>
          <a:bodyPr/>
          <a:lstStyle/>
          <a:p>
            <a:r>
              <a:rPr lang="en-US" dirty="0"/>
              <a:t>What is Cybersecurity?</a:t>
            </a:r>
          </a:p>
        </p:txBody>
      </p:sp>
      <p:sp>
        <p:nvSpPr>
          <p:cNvPr id="3" name="Content Placeholder 2">
            <a:extLst>
              <a:ext uri="{FF2B5EF4-FFF2-40B4-BE49-F238E27FC236}">
                <a16:creationId xmlns:a16="http://schemas.microsoft.com/office/drawing/2014/main" id="{4C696F2C-7A8F-DB33-10E1-F267579D8D0F}"/>
              </a:ext>
            </a:extLst>
          </p:cNvPr>
          <p:cNvSpPr>
            <a:spLocks noGrp="1"/>
          </p:cNvSpPr>
          <p:nvPr>
            <p:ph idx="1"/>
          </p:nvPr>
        </p:nvSpPr>
        <p:spPr>
          <a:xfrm>
            <a:off x="571500" y="2186838"/>
            <a:ext cx="8865108" cy="4014215"/>
          </a:xfrm>
        </p:spPr>
        <p:txBody>
          <a:bodyPr/>
          <a:lstStyle/>
          <a:p>
            <a:pPr marL="0" indent="0">
              <a:buNone/>
            </a:pPr>
            <a:r>
              <a:rPr lang="en-US" b="1" dirty="0">
                <a:solidFill>
                  <a:schemeClr val="accent1"/>
                </a:solidFill>
              </a:rPr>
              <a:t>It is how you can stay safe online!</a:t>
            </a:r>
          </a:p>
          <a:p>
            <a:pPr lvl="1"/>
            <a:r>
              <a:rPr lang="en-US" dirty="0"/>
              <a:t>By coming here, you’re already most of the way there. You can start adopting these behaviors in less time than this presentation. </a:t>
            </a:r>
          </a:p>
          <a:p>
            <a:endParaRPr lang="en-US" b="1" dirty="0"/>
          </a:p>
        </p:txBody>
      </p:sp>
    </p:spTree>
    <p:extLst>
      <p:ext uri="{BB962C8B-B14F-4D97-AF65-F5344CB8AC3E}">
        <p14:creationId xmlns:p14="http://schemas.microsoft.com/office/powerpoint/2010/main" val="294825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8A2322-D025-6014-54FB-E60938EBB78A}"/>
              </a:ext>
            </a:extLst>
          </p:cNvPr>
          <p:cNvSpPr>
            <a:spLocks noGrp="1"/>
          </p:cNvSpPr>
          <p:nvPr>
            <p:ph type="sldNum" sz="quarter" idx="12"/>
          </p:nvPr>
        </p:nvSpPr>
        <p:spPr/>
        <p:txBody>
          <a:bodyPr/>
          <a:lstStyle/>
          <a:p>
            <a:fld id="{5B277108-5193-4CD5-80FE-E3B316CFBBF3}" type="slidenum">
              <a:rPr lang="en-US" smtClean="0"/>
              <a:t>3</a:t>
            </a:fld>
            <a:endParaRPr lang="en-US"/>
          </a:p>
        </p:txBody>
      </p:sp>
      <p:sp>
        <p:nvSpPr>
          <p:cNvPr id="2" name="Title 1">
            <a:extLst>
              <a:ext uri="{FF2B5EF4-FFF2-40B4-BE49-F238E27FC236}">
                <a16:creationId xmlns:a16="http://schemas.microsoft.com/office/drawing/2014/main" id="{18EC3DBF-1910-4A82-3556-7210475B4018}"/>
              </a:ext>
            </a:extLst>
          </p:cNvPr>
          <p:cNvSpPr>
            <a:spLocks noGrp="1"/>
          </p:cNvSpPr>
          <p:nvPr>
            <p:ph type="title"/>
          </p:nvPr>
        </p:nvSpPr>
        <p:spPr/>
        <p:txBody>
          <a:bodyPr/>
          <a:lstStyle/>
          <a:p>
            <a:r>
              <a:rPr lang="en-US" dirty="0"/>
              <a:t>Let’s see what you know!</a:t>
            </a:r>
          </a:p>
        </p:txBody>
      </p:sp>
      <p:sp>
        <p:nvSpPr>
          <p:cNvPr id="6" name="Content Placeholder 5">
            <a:extLst>
              <a:ext uri="{FF2B5EF4-FFF2-40B4-BE49-F238E27FC236}">
                <a16:creationId xmlns:a16="http://schemas.microsoft.com/office/drawing/2014/main" id="{E1DCF979-C848-D8AE-E667-832789F537D0}"/>
              </a:ext>
            </a:extLst>
          </p:cNvPr>
          <p:cNvSpPr>
            <a:spLocks noGrp="1"/>
          </p:cNvSpPr>
          <p:nvPr>
            <p:ph idx="1"/>
          </p:nvPr>
        </p:nvSpPr>
        <p:spPr>
          <a:xfrm>
            <a:off x="571500" y="2186838"/>
            <a:ext cx="11049000" cy="3363569"/>
          </a:xfrm>
        </p:spPr>
        <p:txBody>
          <a:bodyPr/>
          <a:lstStyle/>
          <a:p>
            <a:r>
              <a:rPr lang="en-US" dirty="0"/>
              <a:t>It is how you can stay safe online!</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A70E5930-B6E0-D55F-4267-3B1D9D3EB5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34464" y="1885899"/>
            <a:ext cx="4786036" cy="4296236"/>
          </a:xfrm>
          <a:prstGeom prst="rect">
            <a:avLst/>
          </a:prstGeom>
        </p:spPr>
      </p:pic>
    </p:spTree>
    <p:extLst>
      <p:ext uri="{BB962C8B-B14F-4D97-AF65-F5344CB8AC3E}">
        <p14:creationId xmlns:p14="http://schemas.microsoft.com/office/powerpoint/2010/main" val="3913435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4624-2634-1E42-D627-EFF874A2B610}"/>
              </a:ext>
            </a:extLst>
          </p:cNvPr>
          <p:cNvSpPr>
            <a:spLocks noGrp="1"/>
          </p:cNvSpPr>
          <p:nvPr>
            <p:ph type="title"/>
          </p:nvPr>
        </p:nvSpPr>
        <p:spPr/>
        <p:txBody>
          <a:bodyPr/>
          <a:lstStyle/>
          <a:p>
            <a:r>
              <a:rPr lang="en-US" dirty="0"/>
              <a:t>Know Your Core 4!</a:t>
            </a:r>
          </a:p>
        </p:txBody>
      </p:sp>
      <p:sp>
        <p:nvSpPr>
          <p:cNvPr id="4" name="Slide Number Placeholder 3">
            <a:extLst>
              <a:ext uri="{FF2B5EF4-FFF2-40B4-BE49-F238E27FC236}">
                <a16:creationId xmlns:a16="http://schemas.microsoft.com/office/drawing/2014/main" id="{34D40FE5-2DE0-225E-0A8A-00E6E9317295}"/>
              </a:ext>
            </a:extLst>
          </p:cNvPr>
          <p:cNvSpPr>
            <a:spLocks noGrp="1"/>
          </p:cNvSpPr>
          <p:nvPr>
            <p:ph type="sldNum" sz="quarter" idx="12"/>
          </p:nvPr>
        </p:nvSpPr>
        <p:spPr/>
        <p:txBody>
          <a:bodyPr/>
          <a:lstStyle/>
          <a:p>
            <a:fld id="{5B277108-5193-4CD5-80FE-E3B316CFBBF3}" type="slidenum">
              <a:rPr lang="en-US" smtClean="0"/>
              <a:t>4</a:t>
            </a:fld>
            <a:endParaRPr lang="en-US"/>
          </a:p>
        </p:txBody>
      </p:sp>
      <p:sp>
        <p:nvSpPr>
          <p:cNvPr id="6" name="TextBox 5">
            <a:extLst>
              <a:ext uri="{FF2B5EF4-FFF2-40B4-BE49-F238E27FC236}">
                <a16:creationId xmlns:a16="http://schemas.microsoft.com/office/drawing/2014/main" id="{FEA2793B-8ECD-805B-1A65-DFFC0D8FF336}"/>
              </a:ext>
            </a:extLst>
          </p:cNvPr>
          <p:cNvSpPr txBox="1"/>
          <p:nvPr/>
        </p:nvSpPr>
        <p:spPr>
          <a:xfrm>
            <a:off x="571500" y="2171700"/>
            <a:ext cx="457200" cy="457200"/>
          </a:xfrm>
          <a:prstGeom prst="rect">
            <a:avLst/>
          </a:prstGeom>
          <a:solidFill>
            <a:schemeClr val="accent2"/>
          </a:solidFill>
        </p:spPr>
        <p:txBody>
          <a:bodyPr wrap="square" lIns="0" tIns="0" rIns="0" bIns="0" rtlCol="0" anchor="ctr" anchorCtr="0">
            <a:noAutofit/>
          </a:bodyPr>
          <a:lstStyle/>
          <a:p>
            <a:pPr algn="ctr"/>
            <a:r>
              <a:rPr lang="en-US" b="1" dirty="0">
                <a:solidFill>
                  <a:schemeClr val="bg1"/>
                </a:solidFill>
                <a:latin typeface="Arial Black" panose="020B0604020202020204" pitchFamily="34" charset="0"/>
                <a:cs typeface="Arial Black" panose="020B0604020202020204" pitchFamily="34" charset="0"/>
              </a:rPr>
              <a:t>1</a:t>
            </a:r>
          </a:p>
        </p:txBody>
      </p:sp>
      <p:sp>
        <p:nvSpPr>
          <p:cNvPr id="7" name="TextBox 6">
            <a:extLst>
              <a:ext uri="{FF2B5EF4-FFF2-40B4-BE49-F238E27FC236}">
                <a16:creationId xmlns:a16="http://schemas.microsoft.com/office/drawing/2014/main" id="{862E3932-F122-7C9C-DD87-E015FA05B70C}"/>
              </a:ext>
            </a:extLst>
          </p:cNvPr>
          <p:cNvSpPr txBox="1"/>
          <p:nvPr/>
        </p:nvSpPr>
        <p:spPr>
          <a:xfrm>
            <a:off x="3509735" y="2171700"/>
            <a:ext cx="457200" cy="457200"/>
          </a:xfrm>
          <a:prstGeom prst="rect">
            <a:avLst/>
          </a:prstGeom>
          <a:solidFill>
            <a:schemeClr val="accent3"/>
          </a:solidFill>
        </p:spPr>
        <p:txBody>
          <a:bodyPr wrap="square" lIns="0" tIns="0" rIns="0" bIns="0" rtlCol="0" anchor="ctr" anchorCtr="0">
            <a:noAutofit/>
          </a:bodyPr>
          <a:lstStyle/>
          <a:p>
            <a:pPr algn="ctr"/>
            <a:r>
              <a:rPr lang="en-US" b="1" dirty="0">
                <a:solidFill>
                  <a:schemeClr val="bg1"/>
                </a:solidFill>
                <a:latin typeface="Arial Black" panose="020B0604020202020204" pitchFamily="34" charset="0"/>
                <a:cs typeface="Arial Black" panose="020B0604020202020204" pitchFamily="34" charset="0"/>
              </a:rPr>
              <a:t>2</a:t>
            </a:r>
          </a:p>
        </p:txBody>
      </p:sp>
      <p:sp>
        <p:nvSpPr>
          <p:cNvPr id="8" name="TextBox 7">
            <a:extLst>
              <a:ext uri="{FF2B5EF4-FFF2-40B4-BE49-F238E27FC236}">
                <a16:creationId xmlns:a16="http://schemas.microsoft.com/office/drawing/2014/main" id="{F1812775-B662-517D-EF0F-7AF2563D7DF2}"/>
              </a:ext>
            </a:extLst>
          </p:cNvPr>
          <p:cNvSpPr txBox="1"/>
          <p:nvPr/>
        </p:nvSpPr>
        <p:spPr>
          <a:xfrm>
            <a:off x="6447971" y="2171700"/>
            <a:ext cx="457200" cy="457200"/>
          </a:xfrm>
          <a:prstGeom prst="rect">
            <a:avLst/>
          </a:prstGeom>
          <a:solidFill>
            <a:schemeClr val="accent1"/>
          </a:solidFill>
        </p:spPr>
        <p:txBody>
          <a:bodyPr wrap="square" lIns="0" tIns="0" rIns="0" bIns="0" rtlCol="0" anchor="ctr" anchorCtr="0">
            <a:noAutofit/>
          </a:bodyPr>
          <a:lstStyle/>
          <a:p>
            <a:pPr algn="ctr"/>
            <a:r>
              <a:rPr lang="en-US" b="1" dirty="0">
                <a:solidFill>
                  <a:schemeClr val="bg1"/>
                </a:solidFill>
                <a:latin typeface="Arial Black" panose="020B0604020202020204" pitchFamily="34" charset="0"/>
                <a:cs typeface="Arial Black" panose="020B0604020202020204" pitchFamily="34" charset="0"/>
              </a:rPr>
              <a:t>3</a:t>
            </a:r>
          </a:p>
        </p:txBody>
      </p:sp>
      <p:sp>
        <p:nvSpPr>
          <p:cNvPr id="9" name="TextBox 8">
            <a:extLst>
              <a:ext uri="{FF2B5EF4-FFF2-40B4-BE49-F238E27FC236}">
                <a16:creationId xmlns:a16="http://schemas.microsoft.com/office/drawing/2014/main" id="{859933CA-5C3C-B025-84B6-B15A3B5328D8}"/>
              </a:ext>
            </a:extLst>
          </p:cNvPr>
          <p:cNvSpPr txBox="1"/>
          <p:nvPr/>
        </p:nvSpPr>
        <p:spPr>
          <a:xfrm>
            <a:off x="9386207" y="2171700"/>
            <a:ext cx="457200" cy="457200"/>
          </a:xfrm>
          <a:prstGeom prst="rect">
            <a:avLst/>
          </a:prstGeom>
          <a:solidFill>
            <a:schemeClr val="accent5"/>
          </a:solidFill>
        </p:spPr>
        <p:txBody>
          <a:bodyPr wrap="square" lIns="0" tIns="0" rIns="0" bIns="0" rtlCol="0" anchor="ctr" anchorCtr="0">
            <a:noAutofit/>
          </a:bodyPr>
          <a:lstStyle/>
          <a:p>
            <a:pPr algn="ctr"/>
            <a:r>
              <a:rPr lang="en-US" b="1" dirty="0">
                <a:solidFill>
                  <a:schemeClr val="bg1"/>
                </a:solidFill>
                <a:latin typeface="Arial Black" panose="020B0604020202020204" pitchFamily="34" charset="0"/>
                <a:cs typeface="Arial Black" panose="020B0604020202020204" pitchFamily="34" charset="0"/>
              </a:rPr>
              <a:t>4</a:t>
            </a:r>
          </a:p>
        </p:txBody>
      </p:sp>
      <p:sp>
        <p:nvSpPr>
          <p:cNvPr id="10" name="Content Placeholder 2">
            <a:extLst>
              <a:ext uri="{FF2B5EF4-FFF2-40B4-BE49-F238E27FC236}">
                <a16:creationId xmlns:a16="http://schemas.microsoft.com/office/drawing/2014/main" id="{7DD6E61D-8B54-3134-DF18-E03E4EF98C39}"/>
              </a:ext>
            </a:extLst>
          </p:cNvPr>
          <p:cNvSpPr txBox="1">
            <a:spLocks/>
          </p:cNvSpPr>
          <p:nvPr/>
        </p:nvSpPr>
        <p:spPr>
          <a:xfrm>
            <a:off x="571500" y="2747772"/>
            <a:ext cx="2234293" cy="2240359"/>
          </a:xfrm>
          <a:prstGeom prst="rect">
            <a:avLst/>
          </a:prstGeom>
          <a:solidFill>
            <a:schemeClr val="accent2"/>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bg1"/>
                </a:solidFill>
              </a:rPr>
              <a:t>Create long and complex passwords for each account</a:t>
            </a:r>
          </a:p>
        </p:txBody>
      </p:sp>
      <p:sp>
        <p:nvSpPr>
          <p:cNvPr id="11" name="Content Placeholder 2">
            <a:extLst>
              <a:ext uri="{FF2B5EF4-FFF2-40B4-BE49-F238E27FC236}">
                <a16:creationId xmlns:a16="http://schemas.microsoft.com/office/drawing/2014/main" id="{79A1FBB7-0572-9E08-754C-7AD1E334499D}"/>
              </a:ext>
            </a:extLst>
          </p:cNvPr>
          <p:cNvSpPr txBox="1">
            <a:spLocks/>
          </p:cNvSpPr>
          <p:nvPr/>
        </p:nvSpPr>
        <p:spPr>
          <a:xfrm>
            <a:off x="3509736" y="2747772"/>
            <a:ext cx="2234293" cy="2240359"/>
          </a:xfrm>
          <a:prstGeom prst="rect">
            <a:avLst/>
          </a:prstGeom>
          <a:solidFill>
            <a:schemeClr val="accent3"/>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200" dirty="0">
                <a:solidFill>
                  <a:schemeClr val="bg1"/>
                </a:solidFill>
              </a:rPr>
              <a:t>Use 2x authentication when available</a:t>
            </a:r>
          </a:p>
        </p:txBody>
      </p:sp>
      <p:sp>
        <p:nvSpPr>
          <p:cNvPr id="12" name="Content Placeholder 2">
            <a:extLst>
              <a:ext uri="{FF2B5EF4-FFF2-40B4-BE49-F238E27FC236}">
                <a16:creationId xmlns:a16="http://schemas.microsoft.com/office/drawing/2014/main" id="{C4B9EAB0-4E4B-69ED-1AF0-9E6880881646}"/>
              </a:ext>
            </a:extLst>
          </p:cNvPr>
          <p:cNvSpPr txBox="1">
            <a:spLocks/>
          </p:cNvSpPr>
          <p:nvPr/>
        </p:nvSpPr>
        <p:spPr>
          <a:xfrm>
            <a:off x="6447972" y="2747772"/>
            <a:ext cx="2234293" cy="2240359"/>
          </a:xfrm>
          <a:prstGeom prst="rect">
            <a:avLst/>
          </a:prstGeom>
          <a:solidFill>
            <a:schemeClr val="accent1"/>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200" dirty="0">
                <a:solidFill>
                  <a:schemeClr val="bg1"/>
                </a:solidFill>
              </a:rPr>
              <a:t>Update your tech</a:t>
            </a:r>
          </a:p>
        </p:txBody>
      </p:sp>
      <p:sp>
        <p:nvSpPr>
          <p:cNvPr id="13" name="Content Placeholder 2">
            <a:extLst>
              <a:ext uri="{FF2B5EF4-FFF2-40B4-BE49-F238E27FC236}">
                <a16:creationId xmlns:a16="http://schemas.microsoft.com/office/drawing/2014/main" id="{17A01022-40DD-85FF-7C33-E038484DD9BA}"/>
              </a:ext>
            </a:extLst>
          </p:cNvPr>
          <p:cNvSpPr txBox="1">
            <a:spLocks/>
          </p:cNvSpPr>
          <p:nvPr/>
        </p:nvSpPr>
        <p:spPr>
          <a:xfrm>
            <a:off x="9386207" y="2736469"/>
            <a:ext cx="2234293" cy="2240359"/>
          </a:xfrm>
          <a:prstGeom prst="rect">
            <a:avLst/>
          </a:prstGeom>
          <a:solidFill>
            <a:schemeClr val="accent5"/>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200" dirty="0">
                <a:solidFill>
                  <a:schemeClr val="bg1"/>
                </a:solidFill>
              </a:rPr>
              <a:t>Identify and report phishing</a:t>
            </a:r>
          </a:p>
        </p:txBody>
      </p:sp>
    </p:spTree>
    <p:extLst>
      <p:ext uri="{BB962C8B-B14F-4D97-AF65-F5344CB8AC3E}">
        <p14:creationId xmlns:p14="http://schemas.microsoft.com/office/powerpoint/2010/main" val="409953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0BC3F5-3D0A-7108-754A-B9EADF6657C6}"/>
              </a:ext>
            </a:extLst>
          </p:cNvPr>
          <p:cNvSpPr>
            <a:spLocks noGrp="1"/>
          </p:cNvSpPr>
          <p:nvPr>
            <p:ph type="sldNum" sz="quarter" idx="12"/>
          </p:nvPr>
        </p:nvSpPr>
        <p:spPr/>
        <p:txBody>
          <a:bodyPr/>
          <a:lstStyle/>
          <a:p>
            <a:fld id="{5B277108-5193-4CD5-80FE-E3B316CFBBF3}" type="slidenum">
              <a:rPr lang="en-US" smtClean="0"/>
              <a:t>5</a:t>
            </a:fld>
            <a:endParaRPr lang="en-US"/>
          </a:p>
        </p:txBody>
      </p:sp>
      <p:sp>
        <p:nvSpPr>
          <p:cNvPr id="2" name="Title 1">
            <a:extLst>
              <a:ext uri="{FF2B5EF4-FFF2-40B4-BE49-F238E27FC236}">
                <a16:creationId xmlns:a16="http://schemas.microsoft.com/office/drawing/2014/main" id="{B35499C9-6517-836A-DBCB-20225C009F46}"/>
              </a:ext>
            </a:extLst>
          </p:cNvPr>
          <p:cNvSpPr>
            <a:spLocks noGrp="1"/>
          </p:cNvSpPr>
          <p:nvPr>
            <p:ph type="title"/>
          </p:nvPr>
        </p:nvSpPr>
        <p:spPr/>
        <p:txBody>
          <a:bodyPr/>
          <a:lstStyle/>
          <a:p>
            <a:r>
              <a:rPr lang="en-US"/>
              <a:t>Be a Password Pro!</a:t>
            </a:r>
          </a:p>
        </p:txBody>
      </p:sp>
      <p:sp>
        <p:nvSpPr>
          <p:cNvPr id="3" name="Content Placeholder 2">
            <a:extLst>
              <a:ext uri="{FF2B5EF4-FFF2-40B4-BE49-F238E27FC236}">
                <a16:creationId xmlns:a16="http://schemas.microsoft.com/office/drawing/2014/main" id="{6A1963E6-38AB-98C0-2035-70C51C87489E}"/>
              </a:ext>
            </a:extLst>
          </p:cNvPr>
          <p:cNvSpPr>
            <a:spLocks noGrp="1"/>
          </p:cNvSpPr>
          <p:nvPr>
            <p:ph idx="1"/>
          </p:nvPr>
        </p:nvSpPr>
        <p:spPr>
          <a:xfrm>
            <a:off x="571500" y="2186838"/>
            <a:ext cx="5524500" cy="4014215"/>
          </a:xfrm>
        </p:spPr>
        <p:txBody>
          <a:bodyPr/>
          <a:lstStyle/>
          <a:p>
            <a:r>
              <a:rPr lang="en-US" dirty="0"/>
              <a:t>How to make superhero passwords</a:t>
            </a:r>
          </a:p>
          <a:p>
            <a:pPr marL="342900" indent="-342900">
              <a:buFont typeface="Wingdings" pitchFamily="2" charset="2"/>
              <a:buChar char="§"/>
            </a:pPr>
            <a:r>
              <a:rPr lang="en-US" sz="2200" b="0" dirty="0">
                <a:solidFill>
                  <a:schemeClr val="tx1"/>
                </a:solidFill>
              </a:rPr>
              <a:t>Unique</a:t>
            </a:r>
          </a:p>
          <a:p>
            <a:pPr marL="342900" indent="-342900">
              <a:buFont typeface="Wingdings" pitchFamily="2" charset="2"/>
              <a:buChar char="§"/>
            </a:pPr>
            <a:r>
              <a:rPr lang="en-US" sz="2200" b="0" dirty="0">
                <a:solidFill>
                  <a:schemeClr val="tx1"/>
                </a:solidFill>
              </a:rPr>
              <a:t>Long </a:t>
            </a:r>
          </a:p>
          <a:p>
            <a:pPr marL="342900" indent="-342900">
              <a:buFont typeface="Wingdings" pitchFamily="2" charset="2"/>
              <a:buChar char="§"/>
            </a:pPr>
            <a:r>
              <a:rPr lang="en-US" sz="2200" b="0" dirty="0">
                <a:solidFill>
                  <a:schemeClr val="tx1"/>
                </a:solidFill>
              </a:rPr>
              <a:t>Complex</a:t>
            </a:r>
          </a:p>
          <a:p>
            <a:pPr marL="514350" indent="-514350">
              <a:buAutoNum type="arabicPeriod"/>
            </a:pPr>
            <a:endParaRPr lang="en-US" dirty="0"/>
          </a:p>
        </p:txBody>
      </p:sp>
      <p:sp>
        <p:nvSpPr>
          <p:cNvPr id="7" name="Content Placeholder 6">
            <a:extLst>
              <a:ext uri="{FF2B5EF4-FFF2-40B4-BE49-F238E27FC236}">
                <a16:creationId xmlns:a16="http://schemas.microsoft.com/office/drawing/2014/main" id="{EF8D54BF-A027-54D8-5D3A-5110D660EE54}"/>
              </a:ext>
            </a:extLst>
          </p:cNvPr>
          <p:cNvSpPr>
            <a:spLocks noGrp="1"/>
          </p:cNvSpPr>
          <p:nvPr>
            <p:ph idx="13"/>
          </p:nvPr>
        </p:nvSpPr>
        <p:spPr/>
        <p:txBody>
          <a:bodyPr/>
          <a:lstStyle/>
          <a:p>
            <a:pPr>
              <a:buClr>
                <a:schemeClr val="accent1"/>
              </a:buClr>
            </a:pPr>
            <a:r>
              <a:rPr lang="en-US" dirty="0"/>
              <a:t>Passwords can include symbols</a:t>
            </a:r>
          </a:p>
          <a:p>
            <a:pPr marL="342900" indent="-342900">
              <a:buClr>
                <a:schemeClr val="accent1"/>
              </a:buClr>
              <a:buFont typeface="Wingdings" pitchFamily="2" charset="2"/>
              <a:buChar char="§"/>
            </a:pPr>
            <a:r>
              <a:rPr lang="en-US" sz="2200" b="0" dirty="0">
                <a:solidFill>
                  <a:schemeClr val="tx1"/>
                </a:solidFill>
              </a:rPr>
              <a:t> ? $ # % *</a:t>
            </a:r>
          </a:p>
          <a:p>
            <a:pPr marL="342900" indent="-342900">
              <a:buClr>
                <a:schemeClr val="accent1"/>
              </a:buClr>
              <a:buFont typeface="Wingdings" pitchFamily="2" charset="2"/>
              <a:buChar char="§"/>
            </a:pPr>
            <a:r>
              <a:rPr lang="en-US" sz="2200" b="0" dirty="0">
                <a:solidFill>
                  <a:schemeClr val="tx1"/>
                </a:solidFill>
              </a:rPr>
              <a:t>Ask your parents about a password manager!</a:t>
            </a:r>
          </a:p>
        </p:txBody>
      </p:sp>
    </p:spTree>
    <p:extLst>
      <p:ext uri="{BB962C8B-B14F-4D97-AF65-F5344CB8AC3E}">
        <p14:creationId xmlns:p14="http://schemas.microsoft.com/office/powerpoint/2010/main" val="104583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CBBE9C-A0B7-5767-DC6E-B80E0DDC7917}"/>
              </a:ext>
            </a:extLst>
          </p:cNvPr>
          <p:cNvSpPr>
            <a:spLocks noGrp="1"/>
          </p:cNvSpPr>
          <p:nvPr>
            <p:ph type="sldNum" sz="quarter" idx="12"/>
          </p:nvPr>
        </p:nvSpPr>
        <p:spPr/>
        <p:txBody>
          <a:bodyPr/>
          <a:lstStyle/>
          <a:p>
            <a:fld id="{5B277108-5193-4CD5-80FE-E3B316CFBBF3}" type="slidenum">
              <a:rPr lang="en-US" smtClean="0"/>
              <a:t>6</a:t>
            </a:fld>
            <a:endParaRPr lang="en-US"/>
          </a:p>
        </p:txBody>
      </p:sp>
      <p:sp>
        <p:nvSpPr>
          <p:cNvPr id="2" name="Title 1">
            <a:extLst>
              <a:ext uri="{FF2B5EF4-FFF2-40B4-BE49-F238E27FC236}">
                <a16:creationId xmlns:a16="http://schemas.microsoft.com/office/drawing/2014/main" id="{F8A73B0E-13FE-C3B8-D72C-5020A6ECFAEC}"/>
              </a:ext>
            </a:extLst>
          </p:cNvPr>
          <p:cNvSpPr>
            <a:spLocks noGrp="1"/>
          </p:cNvSpPr>
          <p:nvPr>
            <p:ph type="title"/>
          </p:nvPr>
        </p:nvSpPr>
        <p:spPr/>
        <p:txBody>
          <a:bodyPr/>
          <a:lstStyle/>
          <a:p>
            <a:r>
              <a:rPr lang="en-US"/>
              <a:t>Double Your Online Safety, Double Your Fun!</a:t>
            </a:r>
          </a:p>
        </p:txBody>
      </p:sp>
      <p:sp>
        <p:nvSpPr>
          <p:cNvPr id="3" name="Content Placeholder 2">
            <a:extLst>
              <a:ext uri="{FF2B5EF4-FFF2-40B4-BE49-F238E27FC236}">
                <a16:creationId xmlns:a16="http://schemas.microsoft.com/office/drawing/2014/main" id="{BC0F9EA8-E68E-DA61-4634-E69104203E49}"/>
              </a:ext>
            </a:extLst>
          </p:cNvPr>
          <p:cNvSpPr>
            <a:spLocks noGrp="1"/>
          </p:cNvSpPr>
          <p:nvPr>
            <p:ph idx="1"/>
          </p:nvPr>
        </p:nvSpPr>
        <p:spPr/>
        <p:txBody>
          <a:bodyPr/>
          <a:lstStyle/>
          <a:p>
            <a:pPr>
              <a:buClr>
                <a:schemeClr val="accent1"/>
              </a:buClr>
            </a:pPr>
            <a:r>
              <a:rPr lang="en-US" dirty="0"/>
              <a:t>Use multifactor authentication </a:t>
            </a:r>
          </a:p>
          <a:p>
            <a:pPr lvl="1"/>
            <a:r>
              <a:rPr lang="en-US" dirty="0"/>
              <a:t>when an account requires you to provide </a:t>
            </a:r>
            <a:br>
              <a:rPr lang="en-US" dirty="0"/>
            </a:br>
            <a:r>
              <a:rPr lang="en-US" dirty="0"/>
              <a:t>2 or more forms of authentication to log in. </a:t>
            </a:r>
          </a:p>
          <a:p>
            <a:endParaRPr lang="en-US" dirty="0"/>
          </a:p>
        </p:txBody>
      </p:sp>
      <p:pic>
        <p:nvPicPr>
          <p:cNvPr id="6" name="Picture 5">
            <a:extLst>
              <a:ext uri="{FF2B5EF4-FFF2-40B4-BE49-F238E27FC236}">
                <a16:creationId xmlns:a16="http://schemas.microsoft.com/office/drawing/2014/main" id="{F5EB82E9-632F-E603-028E-7FA05CFBE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9749" y="2614857"/>
            <a:ext cx="5235640" cy="3291434"/>
          </a:xfrm>
          <a:prstGeom prst="rect">
            <a:avLst/>
          </a:prstGeom>
        </p:spPr>
      </p:pic>
    </p:spTree>
    <p:extLst>
      <p:ext uri="{BB962C8B-B14F-4D97-AF65-F5344CB8AC3E}">
        <p14:creationId xmlns:p14="http://schemas.microsoft.com/office/powerpoint/2010/main" val="715735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8B1EE1-9538-D218-7E4D-5671ACC79BE0}"/>
              </a:ext>
            </a:extLst>
          </p:cNvPr>
          <p:cNvSpPr>
            <a:spLocks noGrp="1"/>
          </p:cNvSpPr>
          <p:nvPr>
            <p:ph type="sldNum" sz="quarter" idx="12"/>
          </p:nvPr>
        </p:nvSpPr>
        <p:spPr/>
        <p:txBody>
          <a:bodyPr/>
          <a:lstStyle/>
          <a:p>
            <a:fld id="{5B277108-5193-4CD5-80FE-E3B316CFBBF3}" type="slidenum">
              <a:rPr lang="en-US" smtClean="0"/>
              <a:t>7</a:t>
            </a:fld>
            <a:endParaRPr lang="en-US"/>
          </a:p>
        </p:txBody>
      </p:sp>
      <p:sp>
        <p:nvSpPr>
          <p:cNvPr id="2" name="Title 1">
            <a:extLst>
              <a:ext uri="{FF2B5EF4-FFF2-40B4-BE49-F238E27FC236}">
                <a16:creationId xmlns:a16="http://schemas.microsoft.com/office/drawing/2014/main" id="{EE48A317-0AA1-A334-F07F-AC1CA049DDD0}"/>
              </a:ext>
            </a:extLst>
          </p:cNvPr>
          <p:cNvSpPr>
            <a:spLocks noGrp="1"/>
          </p:cNvSpPr>
          <p:nvPr>
            <p:ph type="title"/>
          </p:nvPr>
        </p:nvSpPr>
        <p:spPr/>
        <p:txBody>
          <a:bodyPr/>
          <a:lstStyle/>
          <a:p>
            <a:r>
              <a:rPr lang="en-US"/>
              <a:t>Stay up-to-date!</a:t>
            </a:r>
          </a:p>
        </p:txBody>
      </p:sp>
      <p:sp>
        <p:nvSpPr>
          <p:cNvPr id="7" name="Content Placeholder 6">
            <a:extLst>
              <a:ext uri="{FF2B5EF4-FFF2-40B4-BE49-F238E27FC236}">
                <a16:creationId xmlns:a16="http://schemas.microsoft.com/office/drawing/2014/main" id="{81191EF8-F492-4206-697D-EAEAEC845C0F}"/>
              </a:ext>
            </a:extLst>
          </p:cNvPr>
          <p:cNvSpPr>
            <a:spLocks noGrp="1"/>
          </p:cNvSpPr>
          <p:nvPr>
            <p:ph idx="1"/>
          </p:nvPr>
        </p:nvSpPr>
        <p:spPr>
          <a:xfrm>
            <a:off x="571500" y="2186838"/>
            <a:ext cx="6933170" cy="4014215"/>
          </a:xfrm>
        </p:spPr>
        <p:txBody>
          <a:bodyPr/>
          <a:lstStyle/>
          <a:p>
            <a:r>
              <a:rPr lang="en-US" b="1" dirty="0"/>
              <a:t>Turn on </a:t>
            </a:r>
            <a:r>
              <a:rPr lang="en-US" dirty="0"/>
              <a:t>automatic updates on your tech!</a:t>
            </a:r>
          </a:p>
          <a:p>
            <a:endParaRPr lang="en-US" dirty="0"/>
          </a:p>
        </p:txBody>
      </p:sp>
      <p:pic>
        <p:nvPicPr>
          <p:cNvPr id="6" name="Picture 5">
            <a:extLst>
              <a:ext uri="{FF2B5EF4-FFF2-40B4-BE49-F238E27FC236}">
                <a16:creationId xmlns:a16="http://schemas.microsoft.com/office/drawing/2014/main" id="{1DF01565-AA76-0A2C-FECC-71C918A22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5017" y="-489857"/>
            <a:ext cx="1982481" cy="6858000"/>
          </a:xfrm>
          <a:prstGeom prst="rect">
            <a:avLst/>
          </a:prstGeom>
        </p:spPr>
      </p:pic>
    </p:spTree>
    <p:extLst>
      <p:ext uri="{BB962C8B-B14F-4D97-AF65-F5344CB8AC3E}">
        <p14:creationId xmlns:p14="http://schemas.microsoft.com/office/powerpoint/2010/main" val="413690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1A6F4A1B-F478-99CA-BBDE-109EEA7C892B}"/>
              </a:ext>
            </a:extLst>
          </p:cNvPr>
          <p:cNvPicPr>
            <a:picLocks noChangeAspect="1"/>
          </p:cNvPicPr>
          <p:nvPr/>
        </p:nvPicPr>
        <p:blipFill rotWithShape="1">
          <a:blip r:embed="rId3">
            <a:extLst>
              <a:ext uri="{28A0092B-C50C-407E-A947-70E740481C1C}">
                <a14:useLocalDpi xmlns:a14="http://schemas.microsoft.com/office/drawing/2010/main" val="0"/>
              </a:ext>
            </a:extLst>
          </a:blip>
          <a:srcRect l="-4795" t="16439" r="-2292" b="3423"/>
          <a:stretch/>
        </p:blipFill>
        <p:spPr>
          <a:xfrm>
            <a:off x="4973595" y="-1"/>
            <a:ext cx="7218405" cy="6892925"/>
          </a:xfrm>
          <a:prstGeom prst="rect">
            <a:avLst/>
          </a:prstGeom>
        </p:spPr>
      </p:pic>
      <p:sp>
        <p:nvSpPr>
          <p:cNvPr id="4" name="Slide Number Placeholder 3">
            <a:extLst>
              <a:ext uri="{FF2B5EF4-FFF2-40B4-BE49-F238E27FC236}">
                <a16:creationId xmlns:a16="http://schemas.microsoft.com/office/drawing/2014/main" id="{C7B8927D-4B46-5909-CE04-AD223DA4076E}"/>
              </a:ext>
            </a:extLst>
          </p:cNvPr>
          <p:cNvSpPr>
            <a:spLocks noGrp="1"/>
          </p:cNvSpPr>
          <p:nvPr>
            <p:ph type="sldNum" sz="quarter" idx="12"/>
          </p:nvPr>
        </p:nvSpPr>
        <p:spPr/>
        <p:txBody>
          <a:bodyPr/>
          <a:lstStyle/>
          <a:p>
            <a:fld id="{5B277108-5193-4CD5-80FE-E3B316CFBBF3}" type="slidenum">
              <a:rPr lang="en-US" smtClean="0"/>
              <a:t>8</a:t>
            </a:fld>
            <a:endParaRPr lang="en-US"/>
          </a:p>
        </p:txBody>
      </p:sp>
      <p:sp>
        <p:nvSpPr>
          <p:cNvPr id="2" name="Title 1">
            <a:extLst>
              <a:ext uri="{FF2B5EF4-FFF2-40B4-BE49-F238E27FC236}">
                <a16:creationId xmlns:a16="http://schemas.microsoft.com/office/drawing/2014/main" id="{52A808C1-4994-9FA5-1C05-FEEAB0686905}"/>
              </a:ext>
            </a:extLst>
          </p:cNvPr>
          <p:cNvSpPr>
            <a:spLocks noGrp="1"/>
          </p:cNvSpPr>
          <p:nvPr>
            <p:ph type="title"/>
          </p:nvPr>
        </p:nvSpPr>
        <p:spPr/>
        <p:txBody>
          <a:bodyPr/>
          <a:lstStyle/>
          <a:p>
            <a:r>
              <a:rPr lang="en-US"/>
              <a:t>What is Phishing?</a:t>
            </a:r>
          </a:p>
        </p:txBody>
      </p:sp>
      <p:sp>
        <p:nvSpPr>
          <p:cNvPr id="3" name="Content Placeholder 2">
            <a:extLst>
              <a:ext uri="{FF2B5EF4-FFF2-40B4-BE49-F238E27FC236}">
                <a16:creationId xmlns:a16="http://schemas.microsoft.com/office/drawing/2014/main" id="{7B5B0AA7-0B72-EF8C-6A26-165FE2340A4A}"/>
              </a:ext>
            </a:extLst>
          </p:cNvPr>
          <p:cNvSpPr>
            <a:spLocks noGrp="1"/>
          </p:cNvSpPr>
          <p:nvPr>
            <p:ph idx="1"/>
          </p:nvPr>
        </p:nvSpPr>
        <p:spPr/>
        <p:txBody>
          <a:bodyPr/>
          <a:lstStyle/>
          <a:p>
            <a:pPr>
              <a:buClr>
                <a:schemeClr val="accent1"/>
              </a:buClr>
            </a:pPr>
            <a:r>
              <a:rPr lang="en-US" dirty="0"/>
              <a:t>Phishing, not fishing!</a:t>
            </a:r>
          </a:p>
        </p:txBody>
      </p:sp>
    </p:spTree>
    <p:extLst>
      <p:ext uri="{BB962C8B-B14F-4D97-AF65-F5344CB8AC3E}">
        <p14:creationId xmlns:p14="http://schemas.microsoft.com/office/powerpoint/2010/main" val="3748354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4DD6B8-9763-7E02-D534-FD6DA93D2890}"/>
              </a:ext>
            </a:extLst>
          </p:cNvPr>
          <p:cNvSpPr>
            <a:spLocks noGrp="1"/>
          </p:cNvSpPr>
          <p:nvPr>
            <p:ph type="sldNum" sz="quarter" idx="12"/>
          </p:nvPr>
        </p:nvSpPr>
        <p:spPr/>
        <p:txBody>
          <a:bodyPr/>
          <a:lstStyle/>
          <a:p>
            <a:fld id="{5B277108-5193-4CD5-80FE-E3B316CFBBF3}" type="slidenum">
              <a:rPr lang="en-US" smtClean="0"/>
              <a:t>9</a:t>
            </a:fld>
            <a:endParaRPr lang="en-US"/>
          </a:p>
        </p:txBody>
      </p:sp>
      <p:sp>
        <p:nvSpPr>
          <p:cNvPr id="2" name="Title 1">
            <a:extLst>
              <a:ext uri="{FF2B5EF4-FFF2-40B4-BE49-F238E27FC236}">
                <a16:creationId xmlns:a16="http://schemas.microsoft.com/office/drawing/2014/main" id="{4A39A7E8-6E5A-8FEB-955F-B49FA65EDC89}"/>
              </a:ext>
            </a:extLst>
          </p:cNvPr>
          <p:cNvSpPr>
            <a:spLocks noGrp="1"/>
          </p:cNvSpPr>
          <p:nvPr>
            <p:ph type="title"/>
          </p:nvPr>
        </p:nvSpPr>
        <p:spPr/>
        <p:txBody>
          <a:bodyPr/>
          <a:lstStyle/>
          <a:p>
            <a:r>
              <a:rPr lang="en-US"/>
              <a:t>Don’t take the bait!</a:t>
            </a:r>
          </a:p>
        </p:txBody>
      </p:sp>
      <p:sp>
        <p:nvSpPr>
          <p:cNvPr id="5" name="Content Placeholder 4">
            <a:extLst>
              <a:ext uri="{FF2B5EF4-FFF2-40B4-BE49-F238E27FC236}">
                <a16:creationId xmlns:a16="http://schemas.microsoft.com/office/drawing/2014/main" id="{82A9793E-8C32-CA07-4A19-6FA8CB567623}"/>
              </a:ext>
            </a:extLst>
          </p:cNvPr>
          <p:cNvSpPr>
            <a:spLocks noGrp="1"/>
          </p:cNvSpPr>
          <p:nvPr>
            <p:ph idx="1"/>
          </p:nvPr>
        </p:nvSpPr>
        <p:spPr/>
        <p:txBody>
          <a:bodyPr/>
          <a:lstStyle/>
          <a:p>
            <a:pPr>
              <a:buClr>
                <a:schemeClr val="accent1"/>
              </a:buClr>
            </a:pPr>
            <a:r>
              <a:rPr lang="en-US" dirty="0"/>
              <a:t>It is how you can stay safe online!</a:t>
            </a:r>
          </a:p>
        </p:txBody>
      </p:sp>
    </p:spTree>
    <p:extLst>
      <p:ext uri="{BB962C8B-B14F-4D97-AF65-F5344CB8AC3E}">
        <p14:creationId xmlns:p14="http://schemas.microsoft.com/office/powerpoint/2010/main" val="2828817153"/>
      </p:ext>
    </p:extLst>
  </p:cSld>
  <p:clrMapOvr>
    <a:masterClrMapping/>
  </p:clrMapOvr>
</p:sld>
</file>

<file path=ppt/theme/theme1.xml><?xml version="1.0" encoding="utf-8"?>
<a:theme xmlns:a="http://schemas.openxmlformats.org/drawingml/2006/main" name="Office Theme">
  <a:themeElements>
    <a:clrScheme name="National Cybersecurity Alliance">
      <a:dk1>
        <a:srgbClr val="000000"/>
      </a:dk1>
      <a:lt1>
        <a:srgbClr val="FFFFFF"/>
      </a:lt1>
      <a:dk2>
        <a:srgbClr val="44546A"/>
      </a:dk2>
      <a:lt2>
        <a:srgbClr val="E7E6E6"/>
      </a:lt2>
      <a:accent1>
        <a:srgbClr val="0086CB"/>
      </a:accent1>
      <a:accent2>
        <a:srgbClr val="CC297E"/>
      </a:accent2>
      <a:accent3>
        <a:srgbClr val="98AD22"/>
      </a:accent3>
      <a:accent4>
        <a:srgbClr val="24D6FF"/>
      </a:accent4>
      <a:accent5>
        <a:srgbClr val="004169"/>
      </a:accent5>
      <a:accent6>
        <a:srgbClr val="79848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e83c83b-443e-4c50-886e-b856215d32ce">
      <Terms xmlns="http://schemas.microsoft.com/office/infopath/2007/PartnerControls"/>
    </lcf76f155ced4ddcb4097134ff3c332f>
    <TaxCatchAll xmlns="ca26b175-f8b8-4c15-bf17-d0c78099510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FEC09791422F46A0CA895AA2337969" ma:contentTypeVersion="13" ma:contentTypeDescription="Create a new document." ma:contentTypeScope="" ma:versionID="6d56ce1aa45f6923b2fa8a0c2fdd5df5">
  <xsd:schema xmlns:xsd="http://www.w3.org/2001/XMLSchema" xmlns:xs="http://www.w3.org/2001/XMLSchema" xmlns:p="http://schemas.microsoft.com/office/2006/metadata/properties" xmlns:ns2="2e83c83b-443e-4c50-886e-b856215d32ce" xmlns:ns3="ca26b175-f8b8-4c15-bf17-d0c780995103" targetNamespace="http://schemas.microsoft.com/office/2006/metadata/properties" ma:root="true" ma:fieldsID="ad543d3794897f1ac331eb65acd1b756" ns2:_="" ns3:_="">
    <xsd:import namespace="2e83c83b-443e-4c50-886e-b856215d32ce"/>
    <xsd:import namespace="ca26b175-f8b8-4c15-bf17-d0c78099510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3c83b-443e-4c50-886e-b856215d32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96a6cfb-9b93-49a6-86c9-d30aef086b6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26b175-f8b8-4c15-bf17-d0c78099510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9980bd8-f8db-42d0-af1a-87a8b18b5678}" ma:internalName="TaxCatchAll" ma:showField="CatchAllData" ma:web="ca26b175-f8b8-4c15-bf17-d0c78099510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F4912B-F76C-4703-AD62-DA642D2E04FD}">
  <ds:schemaRefs>
    <ds:schemaRef ds:uri="http://schemas.microsoft.com/sharepoint/v3/contenttype/forms"/>
  </ds:schemaRefs>
</ds:datastoreItem>
</file>

<file path=customXml/itemProps2.xml><?xml version="1.0" encoding="utf-8"?>
<ds:datastoreItem xmlns:ds="http://schemas.openxmlformats.org/officeDocument/2006/customXml" ds:itemID="{69BCDAEF-294C-41A9-925B-55B7165EAC79}">
  <ds:schemaRefs>
    <ds:schemaRef ds:uri="2e83c83b-443e-4c50-886e-b856215d32ce"/>
    <ds:schemaRef ds:uri="ca26b175-f8b8-4c15-bf17-d0c7809951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10E3B5C-9E32-41B2-AA36-014EB8DA1D0C}">
  <ds:schemaRefs>
    <ds:schemaRef ds:uri="2e83c83b-443e-4c50-886e-b856215d32ce"/>
    <ds:schemaRef ds:uri="ca26b175-f8b8-4c15-bf17-d0c7809951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981</TotalTime>
  <Words>3167</Words>
  <Application>Microsoft Office PowerPoint</Application>
  <PresentationFormat>Widescreen</PresentationFormat>
  <Paragraphs>214</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Franklin Gothic Book</vt:lpstr>
      <vt:lpstr>ibm plex sans</vt:lpstr>
      <vt:lpstr>Wingdings</vt:lpstr>
      <vt:lpstr>Office Theme</vt:lpstr>
      <vt:lpstr>PowerPoint Presentation</vt:lpstr>
      <vt:lpstr>What is Cybersecurity?</vt:lpstr>
      <vt:lpstr>Let’s see what you know!</vt:lpstr>
      <vt:lpstr>Know Your Core 4!</vt:lpstr>
      <vt:lpstr>Be a Password Pro!</vt:lpstr>
      <vt:lpstr>Double Your Online Safety, Double Your Fun!</vt:lpstr>
      <vt:lpstr>Stay up-to-date!</vt:lpstr>
      <vt:lpstr>What is Phishing?</vt:lpstr>
      <vt:lpstr>Don’t take the bait!</vt:lpstr>
      <vt:lpstr>Social and safe</vt:lpstr>
      <vt:lpstr>You can stop cyberbullies!</vt:lpstr>
      <vt:lpstr>Can you do the Core 4?</vt:lpstr>
      <vt:lpstr>How fast can you do the Core 4?</vt:lpstr>
      <vt:lpstr>Start small!</vt:lpstr>
      <vt:lpstr>You have the power to stay safe online!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Easy to Stay Safe Online</dc:title>
  <dc:creator>Barry Eitel</dc:creator>
  <cp:lastModifiedBy>Jennifer Cook</cp:lastModifiedBy>
  <cp:revision>143</cp:revision>
  <dcterms:created xsi:type="dcterms:W3CDTF">2022-08-24T15:22:35Z</dcterms:created>
  <dcterms:modified xsi:type="dcterms:W3CDTF">2023-07-10T15:25:53Z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0x0101001EFEC09791422F46A0CA895AA2337969</vt:lpwstr>
  </property>
  <property fmtid="{D5CDD505-2E9C-101B-9397-08002B2CF9AE}" pid="3" name="MediaServiceImageTags">
    <vt:lpwstr/>
  </property>
</Properties>
</file>