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6" Type="http://schemas.microsoft.com/office/2020/02/relationships/classificationlabels" Target="docMetadata/LabelInfo.xml" /></Relationships>
</file>

<file path=ppt/presentation.xml><?xml version="1.0" encoding="utf-8"?>
<!--Generated by Spire.Presentation for .NET 8.8.4.0--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r:id="rId4" id="2147485494"/>
  </p:sldMasterIdLst>
  <p:notesMasterIdLst>
    <p:notesMasterId r:id="rId7"/>
  </p:notesMasterIdLst>
  <p:handoutMasterIdLst>
    <p:handoutMasterId r:id="rId8"/>
  </p:handoutMasterIdLst>
  <p:sldIdLst>
    <p:sldId r:id="rId5" id="264"/>
    <p:sldId r:id="rId6" id="265"/>
  </p:sldIdLst>
  <p:sldSz cx="7772400" cy="10058400"/>
  <p:notesSz cx="6858000" cy="9144000"/>
  <p:custDataLst>
    <p:tags r:id="rId16"/>
  </p:custDataLst>
  <p:defaultTextStyle>
    <a:defPPr>
      <a:defRPr lang="en-US"/>
    </a:defPPr>
    <a:lvl1pPr marL="0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1pPr>
    <a:lvl2pPr marL="509393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2pPr>
    <a:lvl3pPr marL="1018788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3pPr>
    <a:lvl4pPr marL="1528181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4pPr>
    <a:lvl5pPr marL="2037575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5pPr>
    <a:lvl6pPr marL="2546970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6pPr>
    <a:lvl7pPr marL="3056363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7pPr>
    <a:lvl8pPr marL="3565756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8pPr>
    <a:lvl9pPr marL="4075152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p188="http://schemas.microsoft.com/office/powerpoint/2018/8/main">
  <p188:author id="{1A65BD3B-E7E2-37A9-D20F-0D96B6CB629B}" name="Michael Cimilluca" initials="MC" userId="S::michael@theodigogroup.com::091842fd-b116-4b9b-9bc8-3d7572bc2e6a" providerId="AD"/>
  <p188:author id="{B3584E5B-A52C-1FDD-020B-19EFB6530B8D}" name="Stephanie Torres" initials="ST" userId="S::stetorres_microsoft.com#ext#@stinsondesigninc.onmicrosoft.com::27ffd3ac-6f0d-42d3-8df7-da5b59332f52" providerId="AD"/>
  <p188:author id="{11617FAB-1098-F76E-7270-404553FB5E00}" name="Krissy Hackworthy" initials="KH" userId="S::krissy@theodigogroup.com::d70d62f6-868c-4b15-b782-6edb6efd4969" providerId="AD"/>
  <p188:author id="{6AFA61D8-796F-555E-A395-B33F90AAF99E}" name="Monica Lueder" initials="ML" userId="S::monical@microsoft.com::75969e72-ba9c-4e32-a4ac-c8f3aeff9ba2" providerId="AD"/>
  <p188:author id="{BC6CF3F0-B8ED-5DB7-0746-03965B370AE5}" name="Louise Morgan" initials="LM" userId="S::louise@theodigogroup.com::f3afb773-4931-4b67-8a9f-eef20a768a93" providerId="AD"/>
</p188:authorLst>
</file>

<file path=ppt/commentAuthors.xml><?xml version="1.0" encoding="utf-8"?>
<p:cmAuthorLst xmlns:p="http://schemas.openxmlformats.org/presentationml/2006/main">
  <p:cmAuthor id="0" name="Saku Uchikawa" initials="SU" lastIdx="11" clrIdx="0"/>
  <p:cmAuthor id="1" name="Mary Feil-Jacobs" initials="MFJ" lastIdx="43" clrIdx="1"/>
  <p:cmAuthor id="2" name="Monica Lueder" initials="ML" lastIdx="22" clrIdx="2">
    <p:extLst>
      <p:ext uri="{19B8F6BF-5375-455C-9EA6-DF929625EA0E}">
        <p15:presenceInfo xmlns:p15="http://schemas.microsoft.com/office/powerpoint/2012/main" userId="S-1-5-21-2127521184-1604012920-1887927527-2598260" providerId="AD"/>
      </p:ext>
    </p:extLst>
  </p:cmAuthor>
  <p:cmAuthor id="3" name="Mary Feil-Jacobs" initials="MF" lastIdx="28" clrIdx="3">
    <p:extLst>
      <p:ext uri="{19B8F6BF-5375-455C-9EA6-DF929625EA0E}">
        <p15:presenceInfo xmlns:p15="http://schemas.microsoft.com/office/powerpoint/2012/main" userId="S-1-5-21-2127521184-1604012920-1887927527-65006" providerId="AD"/>
      </p:ext>
    </p:extLst>
  </p:cmAuthor>
  <p:cmAuthor id="4" name="Tracy Tran" initials="TT" lastIdx="9" clrIdx="4">
    <p:extLst>
      <p:ext uri="{19B8F6BF-5375-455C-9EA6-DF929625EA0E}">
        <p15:presenceInfo xmlns:p15="http://schemas.microsoft.com/office/powerpoint/2012/main" userId="S::tracyt@microsoft.com::7b485f56-8fe8-4efc-a1b3-85e720327ac5" providerId="AD"/>
      </p:ext>
    </p:extLst>
  </p:cmAuthor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84D7"/>
    <a:srgbClr val="77B4E4"/>
    <a:srgbClr val="8C8279"/>
    <a:srgbClr val="FFB900"/>
    <a:srgbClr val="091F2C"/>
    <a:srgbClr val="2A446F"/>
    <a:srgbClr val="C03BC4"/>
    <a:srgbClr val="702573"/>
    <a:srgbClr val="8661C5"/>
    <a:srgbClr val="007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3EA2B8-2EBF-56EB-2860-6FDB907DB064}" v="1" dt="2024-04-03T18:55:10.608"/>
    <p1510:client id="{37A52E97-6F6A-4EE9-8497-AF0E717D3E86}" v="58" dt="2024-04-02T20:49:44.992"/>
    <p1510:client id="{DF442675-6DD7-48F0-AEFB-BB44B03C2128}" v="13" dt="2024-04-03T15:09:26.476"/>
    <p1510:client id="{F956881D-DB17-CAED-2E00-23061C6F5E19}" v="3" dt="2024-04-03T16:25:13.1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fill>
          <a:solidFill>
            <a:schemeClr val="accent5">
              <a:tint val="40000"/>
            </a:schemeClr>
          </a:solidFill>
        </a:fill>
      </a:tcStyle>
    </a:band1H>
    <a:band1V>
      <a:tcStyle>
        <a:fill>
          <a:solidFill>
            <a:schemeClr val="accent5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fill>
          <a:solidFill>
            <a:schemeClr val="accent6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02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47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14" Type="http://schemas.microsoft.com/office/2015/10/relationships/revisionInfo" Target="revisionInfo.xml" /><Relationship Id="rId15" Type="http://schemas.microsoft.com/office/2018/10/relationships/authors" Target="authors.xml" /><Relationship Id="rId16" Type="http://schemas.openxmlformats.org/officeDocument/2006/relationships/tags" Target="tags/tag1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notesMaster" Target="notesMasters/notesMaster1.xml" /><Relationship Id="rId8" Type="http://schemas.openxmlformats.org/officeDocument/2006/relationships/handoutMaster" Target="handoutMasters/handoutMaster1.xml" /><Relationship Id="rId9" Type="http://schemas.openxmlformats.org/officeDocument/2006/relationships/commentAuthors" Target="commentAuthor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-11574"/>
            <a:ext cx="2971800" cy="457200"/>
          </a:xfrm>
          <a:prstGeom prst="rect"/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Segoe UI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F9EC6-89FF-47E1-8594-1A32E3B45134}" type="datetime8">
              <a:rPr lang="en-US" smtClean="0">
                <a:latin typeface="Segoe UI" pitchFamily="34" charset="0"/>
              </a:rPr>
              <a:t>4/4/2024 2:06 PM</a:t>
            </a:fld>
            <a:endParaRPr lang="en-US">
              <a:latin typeface="Segoe UI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5795010" cy="332434"/>
          </a:xfrm>
          <a:prstGeom prst="rect"/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398463" defTabSz="914099" eaLnBrk="0" hangingPunct="0"/>
            <a:r>
              <a:rPr lang="en-US" sz="400" dirty="1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  <a:tileRect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3"/>
          </p:nvPr>
        </p:nvSpPr>
        <p:spPr>
          <a:xfrm>
            <a:off x="5783579" y="8685213"/>
            <a:ext cx="1072833" cy="457200"/>
          </a:xfrm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E9D6-92A0-482B-A603-C9BA7FFB8190}" type="slidenum">
              <a:rPr lang="en-US" smtClean="0">
                <a:latin typeface="Segoe UI" pitchFamily="34" charset="0"/>
              </a:rPr>
              <a:t>‹#›</a:t>
            </a:fld>
            <a:endParaRPr lang="en-US">
              <a:latin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5630"/>
      </p:ext>
    </p:extLst>
  </p:cSld>
  <p:clrMap bg1="lt1" tx1="dk1" bg2="lt2" tx2="dk2" accent1="accent1" accent2="accent2" accent3="accent3" accent4="accent4" accent5="accent5" accent6="accent6" hlink="hlink" folHlink="folHlink"/>
  <p:hf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eader Placeholder 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vert="horz" lIns="91440" tIns="45720" rIns="91440" bIns="45720" rtlCol="0"/>
          <a:lstStyle>
            <a:lvl1pPr algn="l">
              <a:defRPr sz="1200">
                <a:latin typeface="Segoe UI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795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5920740" cy="355964"/>
          </a:xfrm>
          <a:prstGeom prst="rect"/>
        </p:spPr>
        <p:txBody>
          <a:bodyPr vert="horz" lIns="91440" tIns="45720" rIns="91440" bIns="45720" rtlCol="0" anchor="b"/>
          <a:lstStyle>
            <a:lvl1pPr marL="571500" indent="0" algn="l">
              <a:defRPr sz="1200"/>
            </a:lvl1pPr>
          </a:lstStyle>
          <a:p>
            <a:pPr defTabSz="914099" eaLnBrk="0" hangingPunct="0"/>
            <a:r>
              <a:rPr lang="en-US" sz="400" dirty="1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  <a:tileRect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vert="horz" lIns="91440" tIns="45720" rIns="91440" bIns="45720" rtlCol="0"/>
          <a:lstStyle>
            <a:lvl1pPr algn="r">
              <a:defRPr sz="1200">
                <a:latin typeface="Segoe UI" pitchFamily="34" charset="0"/>
              </a:defRPr>
            </a:lvl1pPr>
          </a:lstStyle>
          <a:p>
            <a:fld id="{386CE63F-9E7F-4C04-9D0D-FCA25A8E9E86}" type="datetime8">
              <a:rPr lang="en-US" smtClean="0"/>
              <a:t>4/4/2024 2:06 PM</a:t>
            </a:fld>
            <a:endParaRPr lang="en-US"/>
          </a:p>
        </p:txBody>
      </p:sp>
      <p:sp>
        <p:nvSpPr>
          <p:cNvPr id="12" name="Notes Placeholder 11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vert="horz" lIns="91440" tIns="45720" rIns="91440" bIns="45720" rtlCol="0"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5"/>
          </p:nvPr>
        </p:nvSpPr>
        <p:spPr>
          <a:xfrm>
            <a:off x="5909309" y="8685213"/>
            <a:ext cx="947103" cy="457200"/>
          </a:xfrm>
          <a:prstGeom prst="rect"/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 pitchFamily="34" charset="0"/>
              </a:defRPr>
            </a:lvl1pPr>
          </a:lstStyle>
          <a:p>
            <a:fld id="{B4008EB6-D09E-4580-8CD6-DDB145119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482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1018788" rtl="0" eaLnBrk="1" latinLnBrk="0" hangingPunct="1">
      <a:lnSpc>
        <a:spcPct val="90000"/>
      </a:lnSpc>
      <a:spcAft>
        <a:spcPts val="371"/>
      </a:spcAft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1pPr>
    <a:lvl2pPr marL="237305" indent="-117915" algn="l" defTabSz="1018788" rtl="0" eaLnBrk="1" latinLnBrk="0" hangingPunct="1">
      <a:lnSpc>
        <a:spcPct val="90000"/>
      </a:lnSpc>
      <a:spcAft>
        <a:spcPts val="371"/>
      </a:spcAft>
      <a:buFont typeface="Arial" pitchFamily="34" charset="0"/>
      <a:buChar char="•"/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2pPr>
    <a:lvl3pPr marL="365537" indent="-128233" algn="l" defTabSz="1018788" rtl="0" eaLnBrk="1" latinLnBrk="0" hangingPunct="1">
      <a:lnSpc>
        <a:spcPct val="90000"/>
      </a:lnSpc>
      <a:spcAft>
        <a:spcPts val="371"/>
      </a:spcAft>
      <a:buFont typeface="Arial" pitchFamily="34" charset="0"/>
      <a:buChar char="•"/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3pPr>
    <a:lvl4pPr marL="537989" indent="-163607" algn="l" defTabSz="1018788" rtl="0" eaLnBrk="1" latinLnBrk="0" hangingPunct="1">
      <a:lnSpc>
        <a:spcPct val="90000"/>
      </a:lnSpc>
      <a:spcAft>
        <a:spcPts val="371"/>
      </a:spcAft>
      <a:buFont typeface="Arial" pitchFamily="34" charset="0"/>
      <a:buChar char="•"/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4pPr>
    <a:lvl5pPr marL="685382" indent="-128233" algn="l" defTabSz="1018788" rtl="0" eaLnBrk="1" latinLnBrk="0" hangingPunct="1">
      <a:lnSpc>
        <a:spcPct val="90000"/>
      </a:lnSpc>
      <a:spcAft>
        <a:spcPts val="371"/>
      </a:spcAft>
      <a:buFont typeface="Arial" pitchFamily="34" charset="0"/>
      <a:buChar char="•"/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5pPr>
    <a:lvl6pPr marL="2546970" algn="l" defTabSz="1018788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6pPr>
    <a:lvl7pPr marL="3056363" algn="l" defTabSz="1018788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7pPr>
    <a:lvl8pPr marL="3565756" algn="l" defTabSz="1018788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8pPr>
    <a:lvl9pPr marL="4075152" algn="l" defTabSz="1018788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1.png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1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8720"/>
            <a:ext cx="6780213" cy="275895"/>
          </a:xfrm>
        </p:spPr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457201" y="1640082"/>
            <a:ext cx="5486400" cy="685800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type="obj" idx="13"/>
          </p:nvPr>
        </p:nvSpPr>
        <p:spPr>
          <a:xfrm>
            <a:off x="457200" y="2695905"/>
            <a:ext cx="6857999" cy="457200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type="obj" idx="14"/>
          </p:nvPr>
        </p:nvSpPr>
        <p:spPr>
          <a:xfrm>
            <a:off x="457200" y="5698599"/>
            <a:ext cx="6857999" cy="457200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type="obj" idx="15"/>
          </p:nvPr>
        </p:nvSpPr>
        <p:spPr>
          <a:xfrm>
            <a:off x="457199" y="3328572"/>
            <a:ext cx="6857999" cy="2194560"/>
          </a:xfrm>
          <a:prstGeom prst="roundRect">
            <a:avLst>
              <a:gd name="adj" fmla="val 3317"/>
            </a:avLst>
          </a:prstGeom>
          <a:solidFill>
            <a:schemeClr val="bg2"/>
          </a:solidFill>
        </p:spPr>
        <p:txBody>
          <a:bodyPr lIns="228600" tIns="228600" rIns="228600" bIns="228600" numCol="2" spcCol="228600"/>
          <a:lstStyle>
            <a:lvl3pPr marL="274320">
              <a:spcAft>
                <a:spcPct val="0"/>
              </a:spcAft>
              <a:defRPr>
                <a:gradFill>
                  <a:gsLst>
                    <a:gs pos="30000">
                      <a:srgbClr val="8661C5"/>
                    </a:gs>
                    <a:gs pos="100000">
                      <a:schemeClr val="accent6"/>
                    </a:gs>
                  </a:gsLst>
                  <a:lin ang="2700000" scaled="1"/>
                  <a:tileRect/>
                </a:gradFill>
              </a:defRPr>
            </a:lvl3pPr>
            <a:lvl4pPr marL="274320">
              <a:defRPr/>
            </a:lvl4pPr>
          </a:lstStyle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pic>
        <p:nvPicPr>
          <p:cNvPr id="13" name="Graphic 12"/>
          <p:cNvPicPr>
            <a:picLocks noChangeAspect="1"/>
          </p:cNvPicPr>
          <p:nvPr userDrawn="1"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>
          <a:xfrm>
            <a:off x="457200" y="9308592"/>
            <a:ext cx="1812544" cy="292608"/>
          </a:xfrm>
          <a:prstGeom prst="rect"/>
        </p:spPr>
      </p:pic>
    </p:spTree>
    <p:extLst>
      <p:ext uri="{BB962C8B-B14F-4D97-AF65-F5344CB8AC3E}">
        <p14:creationId xmlns:p14="http://schemas.microsoft.com/office/powerpoint/2010/main" val="1565886239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457201" y="457200"/>
            <a:ext cx="5486400" cy="914400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type="obj" idx="13"/>
          </p:nvPr>
        </p:nvSpPr>
        <p:spPr>
          <a:xfrm>
            <a:off x="457200" y="1554480"/>
            <a:ext cx="6857999" cy="457200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type="obj" idx="14"/>
          </p:nvPr>
        </p:nvSpPr>
        <p:spPr>
          <a:xfrm>
            <a:off x="457200" y="4880304"/>
            <a:ext cx="6857999" cy="228600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type="obj" idx="15"/>
          </p:nvPr>
        </p:nvSpPr>
        <p:spPr>
          <a:xfrm>
            <a:off x="457199" y="2211552"/>
            <a:ext cx="6857999" cy="2468880"/>
          </a:xfrm>
          <a:prstGeom prst="roundRect">
            <a:avLst>
              <a:gd name="adj" fmla="val 3317"/>
            </a:avLst>
          </a:prstGeom>
          <a:solidFill>
            <a:schemeClr val="bg2"/>
          </a:solidFill>
        </p:spPr>
        <p:txBody>
          <a:bodyPr lIns="228600" tIns="228600" rIns="228600" bIns="228600" numCol="2" spcCol="228600"/>
          <a:lstStyle>
            <a:lvl3pPr marL="274320">
              <a:spcAft>
                <a:spcPct val="0"/>
              </a:spcAft>
              <a:defRPr>
                <a:gradFill flip="none" rotWithShape="1">
                  <a:gsLst>
                    <a:gs pos="30000">
                      <a:srgbClr val="8661C5"/>
                    </a:gs>
                    <a:gs pos="100000">
                      <a:schemeClr val="accent6"/>
                    </a:gs>
                  </a:gsLst>
                  <a:lin ang="2700000" scaled="1"/>
                  <a:tileRect/>
                </a:gradFill>
              </a:defRPr>
            </a:lvl3pPr>
            <a:lvl4pPr marL="274320">
              <a:defRPr/>
            </a:lvl4pPr>
          </a:lstStyle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type="obj" idx="16"/>
          </p:nvPr>
        </p:nvSpPr>
        <p:spPr>
          <a:xfrm>
            <a:off x="457200" y="5308776"/>
            <a:ext cx="6857998" cy="1097280"/>
          </a:xfrm>
          <a:prstGeom prst="rect"/>
          <a:noFill/>
        </p:spPr>
        <p:txBody>
          <a:bodyPr lIns="0" tIns="0" rIns="0" bIns="0" numCol="3" spcCol="228600"/>
          <a:lstStyle>
            <a:lvl3pPr marL="0">
              <a:spcAft>
                <a:spcPct val="0"/>
              </a:spcAft>
              <a:defRPr>
                <a:gradFill>
                  <a:gsLst>
                    <a:gs pos="30000">
                      <a:srgbClr val="8661C5"/>
                    </a:gs>
                    <a:gs pos="100000">
                      <a:schemeClr val="accent6"/>
                    </a:gs>
                  </a:gsLst>
                  <a:lin ang="2700000" scaled="1"/>
                  <a:tileRect/>
                </a:gradFill>
              </a:defRPr>
            </a:lvl3pPr>
            <a:lvl4pPr marL="0">
              <a:defRPr/>
            </a:lvl4pPr>
          </a:lstStyle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type="obj" idx="17"/>
          </p:nvPr>
        </p:nvSpPr>
        <p:spPr>
          <a:xfrm>
            <a:off x="457200" y="7578988"/>
            <a:ext cx="4500563" cy="1058452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pic>
        <p:nvPicPr>
          <p:cNvPr id="12" name="Graphic 11"/>
          <p:cNvPicPr>
            <a:picLocks noChangeAspect="1"/>
          </p:cNvPicPr>
          <p:nvPr userDrawn="1"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>
          <a:xfrm>
            <a:off x="457200" y="9308592"/>
            <a:ext cx="1812544" cy="292608"/>
          </a:xfrm>
          <a:prstGeom prst="rect"/>
        </p:spPr>
      </p:pic>
      <p:grpSp>
        <p:nvGrpSpPr>
          <p:cNvPr id="13" name="Group 12"/>
          <p:cNvGrpSpPr/>
          <p:nvPr userDrawn="1"/>
        </p:nvGrpSpPr>
        <p:grpSpPr>
          <a:xfrm>
            <a:off x="0" y="7340288"/>
            <a:ext cx="7772400" cy="1558776"/>
            <a:chOff x="457200" y="6799699"/>
            <a:chExt cx="6858000" cy="1558776"/>
          </a:xfrm>
        </p:grpSpPr>
        <p:cxnSp>
          <p:nvCxnSpPr>
            <p:cNvPr id="119" name="Straight Connector 118"/>
            <p:cNvCxnSpPr/>
            <p:nvPr/>
          </p:nvCxnSpPr>
          <p:spPr>
            <a:xfrm>
              <a:off x="457200" y="6799699"/>
              <a:ext cx="6858000" cy="0"/>
            </a:xfrm>
            <a:prstGeom prst="line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457200" y="8358475"/>
              <a:ext cx="6858000" cy="0"/>
            </a:xfrm>
            <a:prstGeom prst="line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9954557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6780213" cy="275895"/>
          </a:xfrm>
          <a:prstGeom prst="rect"/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765541"/>
            <a:ext cx="3319272" cy="1219199"/>
          </a:xfrm>
          <a:prstGeom prst="rect"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988" y="9323388"/>
            <a:ext cx="1747837" cy="534987"/>
          </a:xfrm>
          <a:prstGeom prst="rect"/>
        </p:spPr>
        <p:txBody>
          <a:bodyPr vert="horz" lIns="0" tIns="0" rIns="0" bIns="0" rtlCol="0" anchor="ctr">
            <a:noAutofit/>
          </a:bodyPr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48859F-3230-4CAF-9B05-C182DE1DDD77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/>
        </p:spPr>
        <p:txBody>
          <a:bodyPr vert="horz" lIns="0" tIns="0" rIns="0" bIns="0" rtlCol="0" anchor="ctr">
            <a:noAutofit/>
          </a:bodyPr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575" y="9323388"/>
            <a:ext cx="1747838" cy="534987"/>
          </a:xfrm>
          <a:prstGeom prst="rect"/>
        </p:spPr>
        <p:txBody>
          <a:bodyPr vert="horz" lIns="0" tIns="0" rIns="0" bIns="0" rtlCol="0" anchor="ctr">
            <a:noAutofit/>
          </a:bodyPr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AC53DD-BCDE-4687-B02D-A9B9988DA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4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96" r:id="rId1"/>
    <p:sldLayoutId id="2147485497" r:id="rId2"/>
  </p:sldLayoutIdLst>
  <p:transition spd="fast"/>
  <p:timing>
    <p:tnLst>
      <p:par>
        <p:cTn id="1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000" kern="1200">
          <a:solidFill>
            <a:schemeClr val="accent4"/>
          </a:solidFill>
          <a:latin typeface="+mj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" indent="-118872" algn="l" defTabSz="914400" rtl="0" eaLnBrk="1" latinLnBrk="0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4608" userDrawn="1">
          <p15:clr>
            <a:srgbClr val="F26B43"/>
          </p15:clr>
        </p15:guide>
        <p15:guide id="5" orient="horz" pos="288" userDrawn="1">
          <p15:clr>
            <a:srgbClr val="F26B43"/>
          </p15:clr>
        </p15:guide>
        <p15:guide id="6" orient="horz" pos="6048" userDrawn="1">
          <p15:clr>
            <a:srgbClr val="F26B43"/>
          </p15:clr>
        </p15:guide>
        <p15:guide id="7" pos="1780" userDrawn="1">
          <p15:clr>
            <a:srgbClr val="F26B43"/>
          </p15:clr>
        </p15:guide>
        <p15:guide id="8" pos="1630" userDrawn="1">
          <p15:clr>
            <a:srgbClr val="F26B43"/>
          </p15:clr>
        </p15:guide>
        <p15:guide id="9" pos="3123" userDrawn="1">
          <p15:clr>
            <a:srgbClr val="F26B43"/>
          </p15:clr>
        </p15:guide>
        <p15:guide id="10" pos="3275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stackcyber.com" TargetMode="External" /><Relationship Id="rId3" Type="http://schemas.openxmlformats.org/officeDocument/2006/relationships/hyperlink" Target="mailto:tracey.birkenhauer@stackcyber.com" TargetMode="External" /><Relationship Id="rId4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8720"/>
            <a:ext cx="6780213" cy="275895"/>
          </a:xfrm>
        </p:spPr>
        <p:txBody>
          <a:bodyPr/>
          <a:lstStyle/>
          <a:p>
            <a:r>
              <a:rPr lang="en-US" dirty="1"/>
              <a:t>The art of prompting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457201" y="1640082"/>
            <a:ext cx="5486400" cy="685800"/>
          </a:xfrm>
        </p:spPr>
        <p:txBody>
          <a:bodyPr/>
          <a:lstStyle/>
          <a:p>
            <a:pPr lvl="1">
              <a:buFont typeface="Arial" panose="020b0604020202020204" pitchFamily="34" charset="0"/>
              <a:buNone/>
            </a:pPr>
            <a:r>
              <a:rPr lang="en-US" dirty="1"/>
              <a:t>Prompts are how you ask Copilot for Microsoft 365 to do something for you. </a:t>
            </a:r>
            <a:r>
              <a:rPr lang="en-US" dirty="1">
                <a:highlight>
                  <a:srgbClr val="000000">
                    <a:alpha val="0"/>
                  </a:srgbClr>
                </a:highlight>
              </a:rPr>
              <a:t>Tracey Birkenhauer​</a:t>
            </a:r>
            <a:r>
              <a:rPr lang="en-US" dirty="1"/>
              <a:t> can help you accelerate Copilot adoption by conducting employee training sessions.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type="obj" idx="13"/>
          </p:nvPr>
        </p:nvSpPr>
        <p:spPr>
          <a:xfrm>
            <a:off x="457200" y="2695905"/>
            <a:ext cx="6857999" cy="4572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dirty="1"/>
              <a:t>1. Tell Copilot what you need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There are many types of prompts you can use depending on what task you want done. </a:t>
            </a:r>
          </a:p>
          <a:p>
            <a:pPr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type="obj" idx="14"/>
          </p:nvPr>
        </p:nvSpPr>
        <p:spPr>
          <a:xfrm>
            <a:off x="457200" y="5698599"/>
            <a:ext cx="6857999" cy="4572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dirty="1"/>
              <a:t>2. Include the right prompt ingredients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To get the best response, it’s important to focus on some of the key elements below.</a:t>
            </a:r>
          </a:p>
          <a:p>
            <a:pPr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25" name="Content Placeholder 24"/>
          <p:cNvSpPr>
            <a:spLocks noGrp="1"/>
          </p:cNvSpPr>
          <p:nvPr>
            <p:ph type="obj" idx="15"/>
          </p:nvPr>
        </p:nvSpPr>
        <p:spPr>
          <a:xfrm>
            <a:off x="457199" y="3328572"/>
            <a:ext cx="6857999" cy="2194560"/>
          </a:xfrm>
        </p:spPr>
        <p:txBody>
          <a:bodyPr/>
          <a:lstStyle/>
          <a:p>
            <a:pPr lvl="2">
              <a:buFont typeface="Arial" panose="020b0604020202020204" pitchFamily="34" charset="0"/>
              <a:buNone/>
            </a:pPr>
            <a:r>
              <a:rPr lang="en-US" dirty="1"/>
              <a:t>Learn about projects and concepts 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“What is [Project X] and who are the key stakeholders working on it?”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Edit text 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“Check this product launch rationale for inconsistencies.”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Transform documents 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“Transform this FAQ doc into a 10-slide onboarding guide.”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Summarize information 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“Write a session abstract of this [presentation].”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Create engaging content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“Create a value proposition for [Product X].” 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Catch up on missed items 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“Provide a summary of the updates and action items on [Project X].”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7200" y="457200"/>
            <a:ext cx="2362200" cy="530352"/>
          </a:xfrm>
          <a:prstGeom prst="rect"/>
          <a:noFill/>
          <a:ln>
            <a:noFill/>
          </a:ln>
        </p:spPr>
        <p:txBody>
          <a:bodyPr wrap="square" lIns="0" tIns="0" rIns="0" bIns="0" rtlCol="0" anchor="t" anchorCtr="0">
            <a:noAutofit/>
          </a:bodyPr>
          <a:lstStyle/>
          <a:p>
            <a:endParaRPr lang="en-US" sz="1000" spc="-5">
              <a:ea typeface="Calibri" panose="020f0502020204030204" pitchFamily="34" charset="0"/>
              <a:cs typeface="Calibri"/>
            </a:endParaRPr>
          </a:p>
        </p:txBody>
      </p:sp>
      <p:sp>
        <p:nvSpPr>
          <p:cNvPr id="52" name="Graphic 13"/>
          <p:cNvSpPr>
            <a:spLocks noChangeAspect="1"/>
          </p:cNvSpPr>
          <p:nvPr/>
        </p:nvSpPr>
        <p:spPr>
          <a:xfrm>
            <a:off x="676468" y="3544800"/>
            <a:ext cx="228425" cy="228425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>
            <a:gsLst>
              <a:gs pos="32000">
                <a:srgbClr val="8661C5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58" name="Graphic 13"/>
          <p:cNvSpPr>
            <a:spLocks noChangeAspect="1"/>
          </p:cNvSpPr>
          <p:nvPr/>
        </p:nvSpPr>
        <p:spPr>
          <a:xfrm>
            <a:off x="676468" y="4149320"/>
            <a:ext cx="228425" cy="228425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>
            <a:gsLst>
              <a:gs pos="32000">
                <a:srgbClr val="8661C5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59" name="Graphic 13"/>
          <p:cNvSpPr>
            <a:spLocks noChangeAspect="1"/>
          </p:cNvSpPr>
          <p:nvPr/>
        </p:nvSpPr>
        <p:spPr>
          <a:xfrm>
            <a:off x="676468" y="4758920"/>
            <a:ext cx="228425" cy="228425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>
            <a:gsLst>
              <a:gs pos="32000">
                <a:srgbClr val="8661C5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60" name="Graphic 13"/>
          <p:cNvSpPr>
            <a:spLocks noChangeAspect="1"/>
          </p:cNvSpPr>
          <p:nvPr/>
        </p:nvSpPr>
        <p:spPr>
          <a:xfrm>
            <a:off x="3963228" y="3544800"/>
            <a:ext cx="228425" cy="228425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>
            <a:gsLst>
              <a:gs pos="32000">
                <a:srgbClr val="8661C5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61" name="Graphic 13"/>
          <p:cNvSpPr>
            <a:spLocks noChangeAspect="1"/>
          </p:cNvSpPr>
          <p:nvPr/>
        </p:nvSpPr>
        <p:spPr>
          <a:xfrm>
            <a:off x="3963228" y="4001681"/>
            <a:ext cx="228425" cy="228425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>
            <a:gsLst>
              <a:gs pos="32000">
                <a:srgbClr val="8661C5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62" name="Graphic 13"/>
          <p:cNvSpPr>
            <a:spLocks noChangeAspect="1"/>
          </p:cNvSpPr>
          <p:nvPr/>
        </p:nvSpPr>
        <p:spPr>
          <a:xfrm>
            <a:off x="3963228" y="4458562"/>
            <a:ext cx="228425" cy="228425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>
            <a:gsLst>
              <a:gs pos="32000">
                <a:srgbClr val="8661C5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108" name="Content Placeholder 24"/>
          <p:cNvSpPr txBox="1"/>
          <p:nvPr/>
        </p:nvSpPr>
        <p:spPr>
          <a:xfrm>
            <a:off x="457199" y="6332537"/>
            <a:ext cx="6858000" cy="2658040"/>
          </a:xfrm>
          <a:prstGeom prst="roundRect">
            <a:avLst>
              <a:gd name="adj" fmla="val 3317"/>
            </a:avLst>
          </a:prstGeom>
          <a:solidFill>
            <a:schemeClr val="bg2"/>
          </a:solidFill>
        </p:spPr>
        <p:txBody>
          <a:bodyPr vert="horz" lIns="228600" tIns="228600" rIns="228600" bIns="228600" numCol="2" spcCol="22860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32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gradFill>
                  <a:gsLst>
                    <a:gs pos="30000">
                      <a:srgbClr val="8661C5"/>
                    </a:gs>
                    <a:gs pos="100000">
                      <a:schemeClr val="accent6"/>
                    </a:gs>
                  </a:gsLst>
                  <a:lin ang="2700000" scaled="1"/>
                  <a:tileRect/>
                </a:gradFill>
                <a:latin typeface="+mj-lt"/>
                <a:ea typeface="+mn-ea"/>
                <a:cs typeface="+mn-cs"/>
              </a:defRPr>
            </a:lvl3pPr>
            <a:lvl4pPr marL="27432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" indent="-118872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endParaRPr lang="en-US"/>
          </a:p>
        </p:txBody>
      </p:sp>
      <p:sp>
        <p:nvSpPr>
          <p:cNvPr id="69" name="Rounded Rectangle 15"/>
          <p:cNvSpPr/>
          <p:nvPr/>
        </p:nvSpPr>
        <p:spPr>
          <a:xfrm>
            <a:off x="2317741" y="6502436"/>
            <a:ext cx="3122602" cy="2297352"/>
          </a:xfrm>
          <a:prstGeom prst="roundRect">
            <a:avLst>
              <a:gd name="adj" fmla="val 3002"/>
            </a:avLst>
          </a:prstGeom>
          <a:gradFill flip="none" rotWithShape="1">
            <a:gsLst>
              <a:gs pos="58000">
                <a:srgbClr val="FBFBFB"/>
              </a:gs>
              <a:gs pos="100000">
                <a:schemeClr val="bg1">
                  <a:lumMod val="95000"/>
                  <a:alpha val="0"/>
                </a:schemeClr>
              </a:gs>
              <a:gs pos="34000">
                <a:schemeClr val="bg1"/>
              </a:gs>
            </a:gsLst>
            <a:lin ang="18900000" scaled="1"/>
            <a:tileRect/>
          </a:gradFill>
          <a:ln w="12700">
            <a:noFill/>
            <a:headEnd type="none" w="med" len="med"/>
            <a:tailEnd type="none" w="med" len="med"/>
          </a:ln>
          <a:effectLst/>
          <a:scene3d>
            <a:camera prst="perspectiveRight">
              <a:rot lat="0" lon="21594000" rev="0"/>
            </a:camera>
            <a:lightRig dir="t" rig="flat"/>
          </a:scene3d>
          <a:sp3d>
            <a:bevelT w="0" h="0" prst="circle"/>
            <a:bevelB w="0" h="0" prst="circle"/>
            <a:contourClr>
              <a:schemeClr val="bg1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/>
            <a:noAutofit/>
          </a:bodyPr>
          <a:lstStyle/>
          <a:p>
            <a:r>
              <a:rPr lang="en-US" sz="1600" dirty="1">
                <a:solidFill>
                  <a:schemeClr val="accent4"/>
                </a:solidFill>
                <a:cs typeface="Segoe UI Semibold" panose="020b0502040204020203" pitchFamily="34" charset="0"/>
              </a:rPr>
              <a:t>Generate 3-5 bullet points </a:t>
            </a:r>
            <a:br>
              <a:rPr lang="en-US" sz="1600" dirty="1">
                <a:solidFill>
                  <a:schemeClr val="accent4"/>
                </a:solidFill>
                <a:cs typeface="Segoe UI Semibold" panose="020b0502040204020203" pitchFamily="34" charset="0"/>
              </a:rPr>
            </a:br>
            <a:r>
              <a:rPr lang="en-US" sz="1600" dirty="1">
                <a:solidFill>
                  <a:schemeClr val="accent3"/>
                </a:solidFill>
                <a:cs typeface="Segoe UI Semibold" panose="020b0502040204020203" pitchFamily="34" charset="0"/>
              </a:rPr>
              <a:t>to prepare me for a meeting with [Client X] to discuss their “Phase 3+” brand campaign. </a:t>
            </a:r>
            <a:r>
              <a:rPr lang="en-US" sz="1600" dirty="1">
                <a:solidFill>
                  <a:schemeClr val="accent2"/>
                </a:solidFill>
                <a:cs typeface="Segoe UI Semibold" panose="020b0502040204020203" pitchFamily="34" charset="0"/>
              </a:rPr>
              <a:t>Focus on email and Teams chats since June. </a:t>
            </a:r>
            <a:r>
              <a:rPr lang="en-US" sz="1600" dirty="1">
                <a:solidFill>
                  <a:schemeClr val="accent6"/>
                </a:solidFill>
                <a:cs typeface="Segoe UI Semibold" panose="020b0502040204020203" pitchFamily="34" charset="0"/>
              </a:rPr>
              <a:t>Please use simple language so I can get up to speed quickly.</a:t>
            </a:r>
          </a:p>
        </p:txBody>
      </p:sp>
      <p:sp>
        <p:nvSpPr>
          <p:cNvPr id="71" name="Rounded Rectangle 25"/>
          <p:cNvSpPr/>
          <p:nvPr/>
        </p:nvSpPr>
        <p:spPr>
          <a:xfrm>
            <a:off x="680817" y="6604406"/>
            <a:ext cx="1476978" cy="294924"/>
          </a:xfrm>
          <a:prstGeom prst="roundRect">
            <a:avLst>
              <a:gd name="adj" fmla="val 18421"/>
            </a:avLst>
          </a:prstGeom>
          <a:solidFill>
            <a:schemeClr val="accent4"/>
          </a:solidFill>
          <a:ln w="15875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defTabSz="932472" fontAlgn="base">
              <a:spcBef>
                <a:spcPct val="0"/>
              </a:spcBef>
              <a:spcAft>
                <a:spcPct val="0"/>
              </a:spcAft>
            </a:pPr>
            <a:r>
              <a:rPr lang="en-CA" sz="1200" b="1" dirty="1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Goal</a:t>
            </a:r>
          </a:p>
        </p:txBody>
      </p:sp>
      <p:sp>
        <p:nvSpPr>
          <p:cNvPr id="72" name="Rounded Rectangle 26"/>
          <p:cNvSpPr/>
          <p:nvPr/>
        </p:nvSpPr>
        <p:spPr>
          <a:xfrm>
            <a:off x="5595939" y="6604406"/>
            <a:ext cx="1476844" cy="294924"/>
          </a:xfrm>
          <a:prstGeom prst="roundRect">
            <a:avLst>
              <a:gd name="adj" fmla="val 16986"/>
            </a:avLst>
          </a:prstGeom>
          <a:solidFill>
            <a:schemeClr val="accent3"/>
          </a:solidFill>
          <a:ln w="15875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defTabSz="932472" fontAlgn="base">
              <a:spcBef>
                <a:spcPct val="0"/>
              </a:spcBef>
              <a:spcAft>
                <a:spcPct val="0"/>
              </a:spcAft>
            </a:pPr>
            <a:r>
              <a:rPr lang="en-CA" sz="1200" b="1" dirty="1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Context</a:t>
            </a:r>
          </a:p>
        </p:txBody>
      </p:sp>
      <p:sp>
        <p:nvSpPr>
          <p:cNvPr id="79" name="Rounded Rectangle 34"/>
          <p:cNvSpPr/>
          <p:nvPr/>
        </p:nvSpPr>
        <p:spPr>
          <a:xfrm>
            <a:off x="5604772" y="7481061"/>
            <a:ext cx="1476844" cy="294924"/>
          </a:xfrm>
          <a:prstGeom prst="roundRect">
            <a:avLst>
              <a:gd name="adj" fmla="val 16986"/>
            </a:avLst>
          </a:prstGeom>
          <a:solidFill>
            <a:schemeClr val="accent6"/>
          </a:solidFill>
          <a:ln w="15875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defTabSz="932472" fontAlgn="base">
              <a:spcBef>
                <a:spcPct val="0"/>
              </a:spcBef>
              <a:spcAft>
                <a:spcPct val="0"/>
              </a:spcAft>
            </a:pPr>
            <a:r>
              <a:rPr lang="en-CA" sz="1200" b="1" dirty="1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Expectations</a:t>
            </a:r>
          </a:p>
        </p:txBody>
      </p:sp>
      <p:sp>
        <p:nvSpPr>
          <p:cNvPr id="80" name="Rounded Rectangle 37"/>
          <p:cNvSpPr/>
          <p:nvPr/>
        </p:nvSpPr>
        <p:spPr>
          <a:xfrm>
            <a:off x="676468" y="7481061"/>
            <a:ext cx="1476844" cy="294924"/>
          </a:xfrm>
          <a:prstGeom prst="roundRect">
            <a:avLst>
              <a:gd name="adj" fmla="val 14115"/>
            </a:avLst>
          </a:prstGeom>
          <a:solidFill>
            <a:schemeClr val="accent2"/>
          </a:solidFill>
          <a:ln w="15875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defTabSz="932472" fontAlgn="base">
              <a:spcBef>
                <a:spcPct val="0"/>
              </a:spcBef>
              <a:spcAft>
                <a:spcPct val="0"/>
              </a:spcAft>
            </a:pPr>
            <a:r>
              <a:rPr lang="en-CA" sz="1200" b="1" dirty="1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Source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604772" y="7862524"/>
            <a:ext cx="1481328" cy="461665"/>
          </a:xfrm>
          <a:prstGeom prst="rect"/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dirty="1">
                <a:cs typeface="Segoe UI Semibold" panose="020b0502040204020203" pitchFamily="34" charset="0"/>
              </a:rPr>
              <a:t>How</a:t>
            </a:r>
            <a:r>
              <a:rPr lang="en-US" sz="1000" dirty="1">
                <a:cs typeface="Segoe UI" panose="020b0502040204020203" pitchFamily="34" charset="0"/>
              </a:rPr>
              <a:t> should Copilot respond to best meet your expectations?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76468" y="7862524"/>
            <a:ext cx="1481328" cy="461665"/>
          </a:xfrm>
          <a:prstGeom prst="rect"/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dirty="1">
                <a:cs typeface="Segoe UI Semibold" panose="020b0502040204020203" pitchFamily="34" charset="0"/>
              </a:rPr>
              <a:t>Which</a:t>
            </a:r>
            <a:r>
              <a:rPr lang="en-US" sz="1000" dirty="1">
                <a:cs typeface="Segoe UI" panose="020b0502040204020203" pitchFamily="34" charset="0"/>
              </a:rPr>
              <a:t> information sources or samples should Copilot use?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80817" y="6980152"/>
            <a:ext cx="1481328" cy="307777"/>
          </a:xfrm>
          <a:prstGeom prst="rect"/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dirty="1">
                <a:cs typeface="Segoe UI Semibold" panose="020b0502040204020203" pitchFamily="34" charset="0"/>
              </a:rPr>
              <a:t>What</a:t>
            </a:r>
            <a:r>
              <a:rPr lang="en-US" sz="1000" dirty="1">
                <a:cs typeface="Segoe UI" panose="020b0502040204020203" pitchFamily="34" charset="0"/>
              </a:rPr>
              <a:t> response do you want from Copilot?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595939" y="6980152"/>
            <a:ext cx="1481328" cy="307777"/>
          </a:xfrm>
          <a:prstGeom prst="rect"/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dirty="1">
                <a:cs typeface="Segoe UI Semibold"/>
              </a:rPr>
              <a:t>Why</a:t>
            </a:r>
            <a:r>
              <a:rPr lang="en-US" sz="1000" dirty="1">
                <a:cs typeface="Segoe UI"/>
              </a:rPr>
              <a:t> do you need it and </a:t>
            </a:r>
            <a:r>
              <a:rPr lang="en-US" sz="1000" dirty="1">
                <a:cs typeface="Segoe UI Semibold"/>
              </a:rPr>
              <a:t>who</a:t>
            </a:r>
            <a:r>
              <a:rPr lang="en-US" sz="1000" dirty="1">
                <a:cs typeface="Segoe UI"/>
              </a:rPr>
              <a:t> is involved?</a:t>
            </a:r>
          </a:p>
        </p:txBody>
      </p:sp>
      <p:pic>
        <p:nvPicPr>
          <p:cNvPr id="109" name="New picture"/>
          <p:cNvPicPr/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>
          <a:xfrm>
            <a:off x="457200" y="457200"/>
            <a:ext cx="2362200" cy="533400"/>
          </a:xfrm>
          <a:prstGeom prst="rect"/>
          <a:ln w="0">
            <a:solidFill>
              <a:srgbClr val="FFFFFF">
                <a:alpha val="0"/>
              </a:srgbClr>
            </a:solidFill>
          </a:ln>
        </p:spPr>
      </p:pic>
    </p:spTree>
    <p:extLst>
      <p:ext uri="{BB962C8B-B14F-4D97-AF65-F5344CB8AC3E}">
        <p14:creationId xmlns:p14="http://schemas.microsoft.com/office/powerpoint/2010/main" val="1221780226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type="obj" idx="1"/>
          </p:nvPr>
        </p:nvSpPr>
        <p:spPr>
          <a:xfrm>
            <a:off x="457201" y="457200"/>
            <a:ext cx="5486400" cy="914400"/>
          </a:xfrm>
        </p:spPr>
        <p:txBody>
          <a:bodyPr/>
          <a:lstStyle/>
          <a:p>
            <a:pPr lvl="1">
              <a:buFont typeface="Arial" panose="020b0604020202020204" pitchFamily="34" charset="0"/>
              <a:buNone/>
            </a:pPr>
            <a:r>
              <a:rPr lang="en-US" dirty="1"/>
              <a:t>We can help you ready your IT environment for </a:t>
            </a:r>
            <a:r>
              <a:rPr lang="en-US" dirty="1">
                <a:gradFill>
                  <a:gsLst>
                    <a:gs pos="32000">
                      <a:srgbClr val="8661C5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</a:rPr>
              <a:t>Copilot for Microsoft 365</a:t>
            </a:r>
            <a:r>
              <a:rPr lang="en-US" dirty="1"/>
              <a:t> adoption, configure security and compliance, and deploy Copilot to meet your organization’s needs.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type="obj" idx="13"/>
          </p:nvPr>
        </p:nvSpPr>
        <p:spPr>
          <a:xfrm>
            <a:off x="457200" y="1554480"/>
            <a:ext cx="6857999" cy="4572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dirty="1"/>
              <a:t>3. Keep the conversation going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Following up on your prompts helps you collaborate with Copilot to gain more useful, tailored responses.</a:t>
            </a:r>
          </a:p>
        </p:txBody>
      </p:sp>
      <p:sp>
        <p:nvSpPr>
          <p:cNvPr id="43" name="Content Placeholder 42"/>
          <p:cNvSpPr>
            <a:spLocks noGrp="1"/>
          </p:cNvSpPr>
          <p:nvPr>
            <p:ph type="obj" idx="14"/>
          </p:nvPr>
        </p:nvSpPr>
        <p:spPr>
          <a:xfrm>
            <a:off x="457200" y="4880304"/>
            <a:ext cx="6857999" cy="2286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dirty="1"/>
              <a:t>Helpful hints to keep in mind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type="obj" idx="15"/>
          </p:nvPr>
        </p:nvSpPr>
        <p:spPr>
          <a:xfrm>
            <a:off x="457199" y="2211552"/>
            <a:ext cx="6857999" cy="2468880"/>
          </a:xfrm>
        </p:spPr>
        <p:txBody>
          <a:bodyPr/>
          <a:lstStyle/>
          <a:p>
            <a:pPr lvl="2">
              <a:buFont typeface="Arial" panose="020b0604020202020204" pitchFamily="34" charset="0"/>
              <a:buNone/>
            </a:pPr>
            <a:r>
              <a:rPr lang="en-CA" dirty="1"/>
              <a:t>Generating content ideas</a:t>
            </a:r>
            <a:endParaRPr lang="en-US"/>
          </a:p>
          <a:p>
            <a:pPr lvl="3">
              <a:buFont typeface="Arial" panose="020b0604020202020204" pitchFamily="34" charset="0"/>
              <a:buNone/>
            </a:pPr>
            <a:r>
              <a:rPr lang="en-CA" dirty="1"/>
              <a:t>Lead with broader requests, then give specific details about the content.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CA" dirty="1"/>
              <a:t>Enabling insightful meetings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CA" dirty="1"/>
              <a:t>Request a meeting recap, then ask for more information about what you should know​.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CA" dirty="1"/>
              <a:t>Storytelling assistance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Ask Copilot to write a story, then guide it by giving more specific, relevant details​.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Gaining insights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CA" dirty="1"/>
              <a:t>Ask for a summary of a specific file, then ask relevant questions to gain deeper insights.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Translating languages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CA" dirty="1"/>
              <a:t>Ask Copilot to translate a sentence to one of the supported languages, then ask for more context or a regional dialect.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Solving technical problems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CA" dirty="1"/>
              <a:t>Present a technical problem, then narrow it down, or ask for step-by-step guidance​.</a:t>
            </a:r>
          </a:p>
        </p:txBody>
      </p:sp>
      <p:sp>
        <p:nvSpPr>
          <p:cNvPr id="48" name="Content Placeholder 47"/>
          <p:cNvSpPr>
            <a:spLocks noGrp="1"/>
          </p:cNvSpPr>
          <p:nvPr>
            <p:ph type="obj" idx="16"/>
          </p:nvPr>
        </p:nvSpPr>
        <p:spPr>
          <a:xfrm>
            <a:off x="457200" y="5308776"/>
            <a:ext cx="6857998" cy="1097280"/>
          </a:xfrm>
        </p:spPr>
        <p:txBody>
          <a:bodyPr/>
          <a:lstStyle/>
          <a:p>
            <a:pPr lvl="2">
              <a:buFont typeface="Arial" panose="020b0604020202020204" pitchFamily="34" charset="0"/>
              <a:buNone/>
            </a:pPr>
            <a:r>
              <a:rPr lang="en-US" dirty="1"/>
              <a:t>Know Copilot’s limitations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Copilot is limited to your current conversation, so give lots of details.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Use quotation marks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This helps Copilot know what to write, modify, or replace for you.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Be professional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Using polite language improves Copilot’s response.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Start fresh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Avoid interrupting and type </a:t>
            </a:r>
            <a:br>
              <a:rPr lang="en-US" dirty="1"/>
            </a:br>
            <a:r>
              <a:rPr lang="en-US" dirty="1"/>
              <a:t>“new topic” when switching tasks.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Communicate clearly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Pay attention to punctuation, grammar, and capitalization.</a:t>
            </a:r>
          </a:p>
        </p:txBody>
      </p:sp>
      <p:sp>
        <p:nvSpPr>
          <p:cNvPr id="80" name="Content Placeholder 79"/>
          <p:cNvSpPr>
            <a:spLocks noGrp="1"/>
          </p:cNvSpPr>
          <p:nvPr>
            <p:ph type="obj" idx="17"/>
          </p:nvPr>
        </p:nvSpPr>
        <p:spPr>
          <a:xfrm>
            <a:off x="457201" y="7578725"/>
            <a:ext cx="4182306" cy="10588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dirty="1"/>
              <a:t>Contact us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Contact us today to learn more about how </a:t>
            </a:r>
            <a:r>
              <a:rPr lang="en-US" dirty="1">
                <a:latin typeface="+mj-lt"/>
              </a:rPr>
              <a:t>we can help you leverage Copilot for Microsoft 365 to achieve your business goals.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dirty="1">
                <a:hlinkClick r:id="rId2"/>
              </a:rPr>
              <a:t>https://stackcyber.com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dirty="1">
                <a:hlinkClick r:id="rId3"/>
              </a:rPr>
              <a:t>tracey.birkenhauer@stackcyber.com</a:t>
            </a:r>
          </a:p>
        </p:txBody>
      </p:sp>
      <p:sp>
        <p:nvSpPr>
          <p:cNvPr id="69" name="Graphic 123"/>
          <p:cNvSpPr>
            <a:spLocks noChangeAspect="1"/>
          </p:cNvSpPr>
          <p:nvPr/>
        </p:nvSpPr>
        <p:spPr>
          <a:xfrm>
            <a:off x="3935479" y="3801260"/>
            <a:ext cx="229355" cy="278025"/>
          </a:xfrm>
          <a:custGeom>
            <a:gdLst>
              <a:gd name="connsiteX0" fmla="*/ 235922 w 387153"/>
              <a:gd name="connsiteY0" fmla="*/ 0 h 483941"/>
              <a:gd name="connsiteX1" fmla="*/ 151232 w 387153"/>
              <a:gd name="connsiteY1" fmla="*/ 0 h 483941"/>
              <a:gd name="connsiteX2" fmla="*/ 97127 w 387153"/>
              <a:gd name="connsiteY2" fmla="*/ 48394 h 483941"/>
              <a:gd name="connsiteX3" fmla="*/ 54443 w 387153"/>
              <a:gd name="connsiteY3" fmla="*/ 48394 h 483941"/>
              <a:gd name="connsiteX4" fmla="*/ 0 w 387153"/>
              <a:gd name="connsiteY4" fmla="*/ 102838 h 483941"/>
              <a:gd name="connsiteX5" fmla="*/ 0 w 387153"/>
              <a:gd name="connsiteY5" fmla="*/ 429498 h 483941"/>
              <a:gd name="connsiteX6" fmla="*/ 54443 w 387153"/>
              <a:gd name="connsiteY6" fmla="*/ 483942 h 483941"/>
              <a:gd name="connsiteX7" fmla="*/ 332710 w 387153"/>
              <a:gd name="connsiteY7" fmla="*/ 483942 h 483941"/>
              <a:gd name="connsiteX8" fmla="*/ 387153 w 387153"/>
              <a:gd name="connsiteY8" fmla="*/ 429498 h 483941"/>
              <a:gd name="connsiteX9" fmla="*/ 387153 w 387153"/>
              <a:gd name="connsiteY9" fmla="*/ 102838 h 483941"/>
              <a:gd name="connsiteX10" fmla="*/ 332710 w 387153"/>
              <a:gd name="connsiteY10" fmla="*/ 48394 h 483941"/>
              <a:gd name="connsiteX11" fmla="*/ 290026 w 387153"/>
              <a:gd name="connsiteY11" fmla="*/ 48394 h 483941"/>
              <a:gd name="connsiteX12" fmla="*/ 235922 w 387153"/>
              <a:gd name="connsiteY12" fmla="*/ 0 h 483941"/>
              <a:gd name="connsiteX13" fmla="*/ 151232 w 387153"/>
              <a:gd name="connsiteY13" fmla="*/ 36296 h 483941"/>
              <a:gd name="connsiteX14" fmla="*/ 235922 w 387153"/>
              <a:gd name="connsiteY14" fmla="*/ 36296 h 483941"/>
              <a:gd name="connsiteX15" fmla="*/ 254069 w 387153"/>
              <a:gd name="connsiteY15" fmla="*/ 54443 h 483941"/>
              <a:gd name="connsiteX16" fmla="*/ 235922 w 387153"/>
              <a:gd name="connsiteY16" fmla="*/ 72591 h 483941"/>
              <a:gd name="connsiteX17" fmla="*/ 151232 w 387153"/>
              <a:gd name="connsiteY17" fmla="*/ 72591 h 483941"/>
              <a:gd name="connsiteX18" fmla="*/ 133084 w 387153"/>
              <a:gd name="connsiteY18" fmla="*/ 54443 h 483941"/>
              <a:gd name="connsiteX19" fmla="*/ 151232 w 387153"/>
              <a:gd name="connsiteY19" fmla="*/ 36296 h 483941"/>
              <a:gd name="connsiteX20" fmla="*/ 321337 w 387153"/>
              <a:gd name="connsiteY20" fmla="*/ 162604 h 483941"/>
              <a:gd name="connsiteX21" fmla="*/ 321337 w 387153"/>
              <a:gd name="connsiteY21" fmla="*/ 188253 h 483941"/>
              <a:gd name="connsiteX22" fmla="*/ 272943 w 387153"/>
              <a:gd name="connsiteY22" fmla="*/ 236647 h 483941"/>
              <a:gd name="connsiteX23" fmla="*/ 247294 w 387153"/>
              <a:gd name="connsiteY23" fmla="*/ 236647 h 483941"/>
              <a:gd name="connsiteX24" fmla="*/ 223097 w 387153"/>
              <a:gd name="connsiteY24" fmla="*/ 212450 h 483941"/>
              <a:gd name="connsiteX25" fmla="*/ 222192 w 387153"/>
              <a:gd name="connsiteY25" fmla="*/ 186801 h 483941"/>
              <a:gd name="connsiteX26" fmla="*/ 247841 w 387153"/>
              <a:gd name="connsiteY26" fmla="*/ 185896 h 483941"/>
              <a:gd name="connsiteX27" fmla="*/ 248746 w 387153"/>
              <a:gd name="connsiteY27" fmla="*/ 186801 h 483941"/>
              <a:gd name="connsiteX28" fmla="*/ 260119 w 387153"/>
              <a:gd name="connsiteY28" fmla="*/ 198174 h 483941"/>
              <a:gd name="connsiteX29" fmla="*/ 295688 w 387153"/>
              <a:gd name="connsiteY29" fmla="*/ 162604 h 483941"/>
              <a:gd name="connsiteX30" fmla="*/ 321337 w 387153"/>
              <a:gd name="connsiteY30" fmla="*/ 162604 h 483941"/>
              <a:gd name="connsiteX31" fmla="*/ 321337 w 387153"/>
              <a:gd name="connsiteY31" fmla="*/ 321337 h 483941"/>
              <a:gd name="connsiteX32" fmla="*/ 272943 w 387153"/>
              <a:gd name="connsiteY32" fmla="*/ 369731 h 483941"/>
              <a:gd name="connsiteX33" fmla="*/ 247294 w 387153"/>
              <a:gd name="connsiteY33" fmla="*/ 369731 h 483941"/>
              <a:gd name="connsiteX34" fmla="*/ 223097 w 387153"/>
              <a:gd name="connsiteY34" fmla="*/ 345534 h 483941"/>
              <a:gd name="connsiteX35" fmla="*/ 222192 w 387153"/>
              <a:gd name="connsiteY35" fmla="*/ 319885 h 483941"/>
              <a:gd name="connsiteX36" fmla="*/ 247841 w 387153"/>
              <a:gd name="connsiteY36" fmla="*/ 318980 h 483941"/>
              <a:gd name="connsiteX37" fmla="*/ 248746 w 387153"/>
              <a:gd name="connsiteY37" fmla="*/ 319885 h 483941"/>
              <a:gd name="connsiteX38" fmla="*/ 260119 w 387153"/>
              <a:gd name="connsiteY38" fmla="*/ 331258 h 483941"/>
              <a:gd name="connsiteX39" fmla="*/ 295688 w 387153"/>
              <a:gd name="connsiteY39" fmla="*/ 295688 h 483941"/>
              <a:gd name="connsiteX40" fmla="*/ 321337 w 387153"/>
              <a:gd name="connsiteY40" fmla="*/ 294783 h 483941"/>
              <a:gd name="connsiteX41" fmla="*/ 322242 w 387153"/>
              <a:gd name="connsiteY41" fmla="*/ 320432 h 483941"/>
              <a:gd name="connsiteX42" fmla="*/ 321337 w 387153"/>
              <a:gd name="connsiteY42" fmla="*/ 321337 h 483941"/>
              <a:gd name="connsiteX43" fmla="*/ 72591 w 387153"/>
              <a:gd name="connsiteY43" fmla="*/ 199626 h 483941"/>
              <a:gd name="connsiteX44" fmla="*/ 90739 w 387153"/>
              <a:gd name="connsiteY44" fmla="*/ 181478 h 483941"/>
              <a:gd name="connsiteX45" fmla="*/ 175429 w 387153"/>
              <a:gd name="connsiteY45" fmla="*/ 181478 h 483941"/>
              <a:gd name="connsiteX46" fmla="*/ 193577 w 387153"/>
              <a:gd name="connsiteY46" fmla="*/ 199626 h 483941"/>
              <a:gd name="connsiteX47" fmla="*/ 175429 w 387153"/>
              <a:gd name="connsiteY47" fmla="*/ 217774 h 483941"/>
              <a:gd name="connsiteX48" fmla="*/ 90739 w 387153"/>
              <a:gd name="connsiteY48" fmla="*/ 217774 h 483941"/>
              <a:gd name="connsiteX49" fmla="*/ 72591 w 387153"/>
              <a:gd name="connsiteY49" fmla="*/ 199626 h 483941"/>
              <a:gd name="connsiteX50" fmla="*/ 90739 w 387153"/>
              <a:gd name="connsiteY50" fmla="*/ 314562 h 483941"/>
              <a:gd name="connsiteX51" fmla="*/ 175429 w 387153"/>
              <a:gd name="connsiteY51" fmla="*/ 314562 h 483941"/>
              <a:gd name="connsiteX52" fmla="*/ 193577 w 387153"/>
              <a:gd name="connsiteY52" fmla="*/ 332710 h 483941"/>
              <a:gd name="connsiteX53" fmla="*/ 175429 w 387153"/>
              <a:gd name="connsiteY53" fmla="*/ 350858 h 483941"/>
              <a:gd name="connsiteX54" fmla="*/ 90739 w 387153"/>
              <a:gd name="connsiteY54" fmla="*/ 350858 h 483941"/>
              <a:gd name="connsiteX55" fmla="*/ 72591 w 387153"/>
              <a:gd name="connsiteY55" fmla="*/ 332710 h 483941"/>
              <a:gd name="connsiteX56" fmla="*/ 90739 w 387153"/>
              <a:gd name="connsiteY56" fmla="*/ 314562 h 48394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387153" h="483941">
                <a:moveTo>
                  <a:pt x="235922" y="0"/>
                </a:moveTo>
                <a:lnTo>
                  <a:pt x="151232" y="0"/>
                </a:lnTo>
                <a:cubicBezTo>
                  <a:pt x="123505" y="1"/>
                  <a:pt x="100208" y="20839"/>
                  <a:pt x="97127" y="48394"/>
                </a:cubicBezTo>
                <a:lnTo>
                  <a:pt x="54443" y="48394"/>
                </a:lnTo>
                <a:cubicBezTo>
                  <a:pt x="24375" y="48394"/>
                  <a:pt x="0" y="72769"/>
                  <a:pt x="0" y="102838"/>
                </a:cubicBezTo>
                <a:lnTo>
                  <a:pt x="0" y="429498"/>
                </a:lnTo>
                <a:cubicBezTo>
                  <a:pt x="0" y="459566"/>
                  <a:pt x="24375" y="483942"/>
                  <a:pt x="54443" y="483942"/>
                </a:cubicBezTo>
                <a:lnTo>
                  <a:pt x="332710" y="483942"/>
                </a:lnTo>
                <a:cubicBezTo>
                  <a:pt x="362777" y="483942"/>
                  <a:pt x="387153" y="459566"/>
                  <a:pt x="387153" y="429498"/>
                </a:cubicBezTo>
                <a:lnTo>
                  <a:pt x="387153" y="102838"/>
                </a:lnTo>
                <a:cubicBezTo>
                  <a:pt x="387153" y="72769"/>
                  <a:pt x="362777" y="48394"/>
                  <a:pt x="332710" y="48394"/>
                </a:cubicBezTo>
                <a:lnTo>
                  <a:pt x="290026" y="48394"/>
                </a:lnTo>
                <a:cubicBezTo>
                  <a:pt x="286946" y="20839"/>
                  <a:pt x="263649" y="1"/>
                  <a:pt x="235922" y="0"/>
                </a:cubicBezTo>
                <a:close/>
                <a:moveTo>
                  <a:pt x="151232" y="36296"/>
                </a:moveTo>
                <a:lnTo>
                  <a:pt x="235922" y="36296"/>
                </a:lnTo>
                <a:cubicBezTo>
                  <a:pt x="245944" y="36296"/>
                  <a:pt x="254069" y="44421"/>
                  <a:pt x="254069" y="54443"/>
                </a:cubicBezTo>
                <a:cubicBezTo>
                  <a:pt x="254069" y="64466"/>
                  <a:pt x="245944" y="72591"/>
                  <a:pt x="235922" y="72591"/>
                </a:cubicBezTo>
                <a:lnTo>
                  <a:pt x="151232" y="72591"/>
                </a:lnTo>
                <a:cubicBezTo>
                  <a:pt x="141209" y="72591"/>
                  <a:pt x="133084" y="64466"/>
                  <a:pt x="133084" y="54443"/>
                </a:cubicBezTo>
                <a:cubicBezTo>
                  <a:pt x="133084" y="44421"/>
                  <a:pt x="141209" y="36296"/>
                  <a:pt x="151232" y="36296"/>
                </a:cubicBezTo>
                <a:close/>
                <a:moveTo>
                  <a:pt x="321337" y="162604"/>
                </a:moveTo>
                <a:cubicBezTo>
                  <a:pt x="328415" y="169690"/>
                  <a:pt x="328415" y="181168"/>
                  <a:pt x="321337" y="188253"/>
                </a:cubicBezTo>
                <a:lnTo>
                  <a:pt x="272943" y="236647"/>
                </a:lnTo>
                <a:cubicBezTo>
                  <a:pt x="265858" y="243725"/>
                  <a:pt x="254379" y="243725"/>
                  <a:pt x="247294" y="236647"/>
                </a:cubicBezTo>
                <a:lnTo>
                  <a:pt x="223097" y="212450"/>
                </a:lnTo>
                <a:cubicBezTo>
                  <a:pt x="215765" y="205617"/>
                  <a:pt x="215359" y="194133"/>
                  <a:pt x="222192" y="186801"/>
                </a:cubicBezTo>
                <a:cubicBezTo>
                  <a:pt x="229025" y="179469"/>
                  <a:pt x="240507" y="179063"/>
                  <a:pt x="247841" y="185896"/>
                </a:cubicBezTo>
                <a:cubicBezTo>
                  <a:pt x="248153" y="186187"/>
                  <a:pt x="248456" y="186489"/>
                  <a:pt x="248746" y="186801"/>
                </a:cubicBezTo>
                <a:lnTo>
                  <a:pt x="260119" y="198174"/>
                </a:lnTo>
                <a:lnTo>
                  <a:pt x="295688" y="162604"/>
                </a:lnTo>
                <a:cubicBezTo>
                  <a:pt x="302773" y="155528"/>
                  <a:pt x="314252" y="155528"/>
                  <a:pt x="321337" y="162604"/>
                </a:cubicBezTo>
                <a:close/>
                <a:moveTo>
                  <a:pt x="321337" y="321337"/>
                </a:moveTo>
                <a:lnTo>
                  <a:pt x="272943" y="369731"/>
                </a:lnTo>
                <a:cubicBezTo>
                  <a:pt x="265858" y="376809"/>
                  <a:pt x="254379" y="376809"/>
                  <a:pt x="247294" y="369731"/>
                </a:cubicBezTo>
                <a:lnTo>
                  <a:pt x="223097" y="345534"/>
                </a:lnTo>
                <a:cubicBezTo>
                  <a:pt x="215765" y="338701"/>
                  <a:pt x="215359" y="327217"/>
                  <a:pt x="222192" y="319885"/>
                </a:cubicBezTo>
                <a:cubicBezTo>
                  <a:pt x="229025" y="312554"/>
                  <a:pt x="240507" y="312147"/>
                  <a:pt x="247841" y="318980"/>
                </a:cubicBezTo>
                <a:cubicBezTo>
                  <a:pt x="248153" y="319271"/>
                  <a:pt x="248456" y="319573"/>
                  <a:pt x="248746" y="319885"/>
                </a:cubicBezTo>
                <a:lnTo>
                  <a:pt x="260119" y="331258"/>
                </a:lnTo>
                <a:lnTo>
                  <a:pt x="295688" y="295688"/>
                </a:lnTo>
                <a:cubicBezTo>
                  <a:pt x="302522" y="288357"/>
                  <a:pt x="314006" y="287950"/>
                  <a:pt x="321337" y="294783"/>
                </a:cubicBezTo>
                <a:cubicBezTo>
                  <a:pt x="328669" y="301617"/>
                  <a:pt x="329076" y="313098"/>
                  <a:pt x="322242" y="320432"/>
                </a:cubicBezTo>
                <a:cubicBezTo>
                  <a:pt x="321952" y="320744"/>
                  <a:pt x="321649" y="321047"/>
                  <a:pt x="321337" y="321337"/>
                </a:cubicBezTo>
                <a:close/>
                <a:moveTo>
                  <a:pt x="72591" y="199626"/>
                </a:moveTo>
                <a:cubicBezTo>
                  <a:pt x="72591" y="189603"/>
                  <a:pt x="80716" y="181478"/>
                  <a:pt x="90739" y="181478"/>
                </a:cubicBezTo>
                <a:lnTo>
                  <a:pt x="175429" y="181478"/>
                </a:lnTo>
                <a:cubicBezTo>
                  <a:pt x="185451" y="181478"/>
                  <a:pt x="193577" y="189603"/>
                  <a:pt x="193577" y="199626"/>
                </a:cubicBezTo>
                <a:cubicBezTo>
                  <a:pt x="193577" y="209648"/>
                  <a:pt x="185451" y="217774"/>
                  <a:pt x="175429" y="217774"/>
                </a:cubicBezTo>
                <a:lnTo>
                  <a:pt x="90739" y="217774"/>
                </a:lnTo>
                <a:cubicBezTo>
                  <a:pt x="80716" y="217774"/>
                  <a:pt x="72591" y="209648"/>
                  <a:pt x="72591" y="199626"/>
                </a:cubicBezTo>
                <a:close/>
                <a:moveTo>
                  <a:pt x="90739" y="314562"/>
                </a:moveTo>
                <a:lnTo>
                  <a:pt x="175429" y="314562"/>
                </a:lnTo>
                <a:cubicBezTo>
                  <a:pt x="185451" y="314562"/>
                  <a:pt x="193577" y="322687"/>
                  <a:pt x="193577" y="332710"/>
                </a:cubicBezTo>
                <a:cubicBezTo>
                  <a:pt x="193577" y="342732"/>
                  <a:pt x="185451" y="350858"/>
                  <a:pt x="175429" y="350858"/>
                </a:cubicBezTo>
                <a:lnTo>
                  <a:pt x="90739" y="350858"/>
                </a:lnTo>
                <a:cubicBezTo>
                  <a:pt x="80716" y="350858"/>
                  <a:pt x="72591" y="342732"/>
                  <a:pt x="72591" y="332710"/>
                </a:cubicBezTo>
                <a:cubicBezTo>
                  <a:pt x="72591" y="322687"/>
                  <a:pt x="80716" y="314562"/>
                  <a:pt x="90739" y="314562"/>
                </a:cubicBezTo>
                <a:close/>
              </a:path>
            </a:pathLst>
          </a:custGeom>
          <a:gradFill>
            <a:gsLst>
              <a:gs pos="30000">
                <a:srgbClr val="8661C5"/>
              </a:gs>
              <a:gs pos="100000">
                <a:schemeClr val="accent6"/>
              </a:gs>
            </a:gsLst>
            <a:lin ang="270000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70" name="Graphic 125"/>
          <p:cNvSpPr>
            <a:spLocks noChangeAspect="1"/>
          </p:cNvSpPr>
          <p:nvPr/>
        </p:nvSpPr>
        <p:spPr>
          <a:xfrm>
            <a:off x="3833054" y="3038288"/>
            <a:ext cx="331780" cy="214097"/>
          </a:xfrm>
          <a:custGeom>
            <a:gdLst>
              <a:gd name="connsiteX0" fmla="*/ 373922 w 509132"/>
              <a:gd name="connsiteY0" fmla="*/ 31536 h 338787"/>
              <a:gd name="connsiteX1" fmla="*/ 358194 w 509132"/>
              <a:gd name="connsiteY1" fmla="*/ 1144 h 338787"/>
              <a:gd name="connsiteX2" fmla="*/ 327802 w 509132"/>
              <a:gd name="connsiteY2" fmla="*/ 16872 h 338787"/>
              <a:gd name="connsiteX3" fmla="*/ 319962 w 509132"/>
              <a:gd name="connsiteY3" fmla="*/ 49393 h 338787"/>
              <a:gd name="connsiteX4" fmla="*/ 279989 w 509132"/>
              <a:gd name="connsiteY4" fmla="*/ 48473 h 338787"/>
              <a:gd name="connsiteX5" fmla="*/ 254134 w 509132"/>
              <a:gd name="connsiteY5" fmla="*/ 70892 h 338787"/>
              <a:gd name="connsiteX6" fmla="*/ 276553 w 509132"/>
              <a:gd name="connsiteY6" fmla="*/ 96747 h 338787"/>
              <a:gd name="connsiteX7" fmla="*/ 310816 w 509132"/>
              <a:gd name="connsiteY7" fmla="*/ 97884 h 338787"/>
              <a:gd name="connsiteX8" fmla="*/ 305009 w 509132"/>
              <a:gd name="connsiteY8" fmla="*/ 138971 h 338787"/>
              <a:gd name="connsiteX9" fmla="*/ 241225 w 509132"/>
              <a:gd name="connsiteY9" fmla="*/ 204303 h 338787"/>
              <a:gd name="connsiteX10" fmla="*/ 247008 w 509132"/>
              <a:gd name="connsiteY10" fmla="*/ 298260 h 338787"/>
              <a:gd name="connsiteX11" fmla="*/ 307477 w 509132"/>
              <a:gd name="connsiteY11" fmla="*/ 312488 h 338787"/>
              <a:gd name="connsiteX12" fmla="*/ 331383 w 509132"/>
              <a:gd name="connsiteY12" fmla="*/ 304745 h 338787"/>
              <a:gd name="connsiteX13" fmla="*/ 365228 w 509132"/>
              <a:gd name="connsiteY13" fmla="*/ 309802 h 338787"/>
              <a:gd name="connsiteX14" fmla="*/ 373631 w 509132"/>
              <a:gd name="connsiteY14" fmla="*/ 282241 h 338787"/>
              <a:gd name="connsiteX15" fmla="*/ 372639 w 509132"/>
              <a:gd name="connsiteY15" fmla="*/ 279459 h 338787"/>
              <a:gd name="connsiteX16" fmla="*/ 438818 w 509132"/>
              <a:gd name="connsiteY16" fmla="*/ 181219 h 338787"/>
              <a:gd name="connsiteX17" fmla="*/ 454740 w 509132"/>
              <a:gd name="connsiteY17" fmla="*/ 202125 h 338787"/>
              <a:gd name="connsiteX18" fmla="*/ 457136 w 509132"/>
              <a:gd name="connsiteY18" fmla="*/ 248341 h 338787"/>
              <a:gd name="connsiteX19" fmla="*/ 412613 w 509132"/>
              <a:gd name="connsiteY19" fmla="*/ 292937 h 338787"/>
              <a:gd name="connsiteX20" fmla="*/ 401797 w 509132"/>
              <a:gd name="connsiteY20" fmla="*/ 325409 h 338787"/>
              <a:gd name="connsiteX21" fmla="*/ 434269 w 509132"/>
              <a:gd name="connsiteY21" fmla="*/ 336225 h 338787"/>
              <a:gd name="connsiteX22" fmla="*/ 502529 w 509132"/>
              <a:gd name="connsiteY22" fmla="*/ 265086 h 338787"/>
              <a:gd name="connsiteX23" fmla="*/ 498416 w 509132"/>
              <a:gd name="connsiteY23" fmla="*/ 181267 h 338787"/>
              <a:gd name="connsiteX24" fmla="*/ 447505 w 509132"/>
              <a:gd name="connsiteY24" fmla="*/ 128880 h 338787"/>
              <a:gd name="connsiteX25" fmla="*/ 447650 w 509132"/>
              <a:gd name="connsiteY25" fmla="*/ 120992 h 338787"/>
              <a:gd name="connsiteX26" fmla="*/ 423538 w 509132"/>
              <a:gd name="connsiteY26" fmla="*/ 96711 h 338787"/>
              <a:gd name="connsiteX27" fmla="*/ 399885 w 509132"/>
              <a:gd name="connsiteY27" fmla="*/ 115427 h 338787"/>
              <a:gd name="connsiteX28" fmla="*/ 356427 w 509132"/>
              <a:gd name="connsiteY28" fmla="*/ 118766 h 338787"/>
              <a:gd name="connsiteX29" fmla="*/ 360444 w 509132"/>
              <a:gd name="connsiteY29" fmla="*/ 95440 h 338787"/>
              <a:gd name="connsiteX30" fmla="*/ 429212 w 509132"/>
              <a:gd name="connsiteY30" fmla="*/ 83995 h 338787"/>
              <a:gd name="connsiteX31" fmla="*/ 446286 w 509132"/>
              <a:gd name="connsiteY31" fmla="*/ 54338 h 338787"/>
              <a:gd name="connsiteX32" fmla="*/ 417694 w 509132"/>
              <a:gd name="connsiteY32" fmla="*/ 37004 h 338787"/>
              <a:gd name="connsiteX33" fmla="*/ 370171 w 509132"/>
              <a:gd name="connsiteY33" fmla="*/ 45667 h 338787"/>
              <a:gd name="connsiteX34" fmla="*/ 373922 w 509132"/>
              <a:gd name="connsiteY34" fmla="*/ 31536 h 338787"/>
              <a:gd name="connsiteX35" fmla="*/ 284731 w 509132"/>
              <a:gd name="connsiteY35" fmla="*/ 225475 h 338787"/>
              <a:gd name="connsiteX36" fmla="*/ 303073 w 509132"/>
              <a:gd name="connsiteY36" fmla="*/ 200383 h 338787"/>
              <a:gd name="connsiteX37" fmla="*/ 305444 w 509132"/>
              <a:gd name="connsiteY37" fmla="*/ 223927 h 338787"/>
              <a:gd name="connsiteX38" fmla="*/ 313695 w 509132"/>
              <a:gd name="connsiteY38" fmla="*/ 259666 h 338787"/>
              <a:gd name="connsiteX39" fmla="*/ 297386 w 509132"/>
              <a:gd name="connsiteY39" fmla="*/ 265158 h 338787"/>
              <a:gd name="connsiteX40" fmla="*/ 282529 w 509132"/>
              <a:gd name="connsiteY40" fmla="*/ 265304 h 338787"/>
              <a:gd name="connsiteX41" fmla="*/ 282433 w 509132"/>
              <a:gd name="connsiteY41" fmla="*/ 265279 h 338787"/>
              <a:gd name="connsiteX42" fmla="*/ 284731 w 509132"/>
              <a:gd name="connsiteY42" fmla="*/ 225475 h 338787"/>
              <a:gd name="connsiteX43" fmla="*/ 393570 w 509132"/>
              <a:gd name="connsiteY43" fmla="*/ 163482 h 338787"/>
              <a:gd name="connsiteX44" fmla="*/ 355629 w 509132"/>
              <a:gd name="connsiteY44" fmla="*/ 229540 h 338787"/>
              <a:gd name="connsiteX45" fmla="*/ 353330 w 509132"/>
              <a:gd name="connsiteY45" fmla="*/ 216837 h 338787"/>
              <a:gd name="connsiteX46" fmla="*/ 351201 w 509132"/>
              <a:gd name="connsiteY46" fmla="*/ 170766 h 338787"/>
              <a:gd name="connsiteX47" fmla="*/ 353621 w 509132"/>
              <a:gd name="connsiteY47" fmla="*/ 169894 h 338787"/>
              <a:gd name="connsiteX48" fmla="*/ 393570 w 509132"/>
              <a:gd name="connsiteY48" fmla="*/ 163482 h 338787"/>
              <a:gd name="connsiteX49" fmla="*/ 393570 w 509132"/>
              <a:gd name="connsiteY49" fmla="*/ 163482 h 338787"/>
              <a:gd name="connsiteX50" fmla="*/ 353621 w 509132"/>
              <a:gd name="connsiteY50" fmla="*/ 169894 h 338787"/>
              <a:gd name="connsiteX51" fmla="*/ 393570 w 509132"/>
              <a:gd name="connsiteY51" fmla="*/ 163482 h 338787"/>
              <a:gd name="connsiteX52" fmla="*/ 146058 w 509132"/>
              <a:gd name="connsiteY52" fmla="*/ 55418 h 338787"/>
              <a:gd name="connsiteX53" fmla="*/ 38236 w 509132"/>
              <a:gd name="connsiteY53" fmla="*/ 63427 h 338787"/>
              <a:gd name="connsiteX54" fmla="*/ 27136 w 509132"/>
              <a:gd name="connsiteY54" fmla="*/ 95797 h 338787"/>
              <a:gd name="connsiteX55" fmla="*/ 58755 w 509132"/>
              <a:gd name="connsiteY55" fmla="*/ 107248 h 338787"/>
              <a:gd name="connsiteX56" fmla="*/ 132532 w 509132"/>
              <a:gd name="connsiteY56" fmla="*/ 101876 h 338787"/>
              <a:gd name="connsiteX57" fmla="*/ 149228 w 509132"/>
              <a:gd name="connsiteY57" fmla="*/ 110829 h 338787"/>
              <a:gd name="connsiteX58" fmla="*/ 155446 w 509132"/>
              <a:gd name="connsiteY58" fmla="*/ 121815 h 338787"/>
              <a:gd name="connsiteX59" fmla="*/ 157624 w 509132"/>
              <a:gd name="connsiteY59" fmla="*/ 138511 h 338787"/>
              <a:gd name="connsiteX60" fmla="*/ 144195 w 509132"/>
              <a:gd name="connsiteY60" fmla="*/ 135680 h 338787"/>
              <a:gd name="connsiteX61" fmla="*/ 41067 w 509132"/>
              <a:gd name="connsiteY61" fmla="*/ 151166 h 338787"/>
              <a:gd name="connsiteX62" fmla="*/ 367 w 509132"/>
              <a:gd name="connsiteY62" fmla="*/ 234597 h 338787"/>
              <a:gd name="connsiteX63" fmla="*/ 62602 w 509132"/>
              <a:gd name="connsiteY63" fmla="*/ 310479 h 338787"/>
              <a:gd name="connsiteX64" fmla="*/ 156414 w 509132"/>
              <a:gd name="connsiteY64" fmla="*/ 298212 h 338787"/>
              <a:gd name="connsiteX65" fmla="*/ 158350 w 509132"/>
              <a:gd name="connsiteY65" fmla="*/ 297244 h 338787"/>
              <a:gd name="connsiteX66" fmla="*/ 188354 w 509132"/>
              <a:gd name="connsiteY66" fmla="*/ 313698 h 338787"/>
              <a:gd name="connsiteX67" fmla="*/ 205776 w 509132"/>
              <a:gd name="connsiteY67" fmla="*/ 290444 h 338787"/>
              <a:gd name="connsiteX68" fmla="*/ 205776 w 509132"/>
              <a:gd name="connsiteY68" fmla="*/ 157288 h 338787"/>
              <a:gd name="connsiteX69" fmla="*/ 205897 w 509132"/>
              <a:gd name="connsiteY69" fmla="*/ 152448 h 338787"/>
              <a:gd name="connsiteX70" fmla="*/ 201832 w 509132"/>
              <a:gd name="connsiteY70" fmla="*/ 107974 h 338787"/>
              <a:gd name="connsiteX71" fmla="*/ 183563 w 509132"/>
              <a:gd name="connsiteY71" fmla="*/ 76760 h 338787"/>
              <a:gd name="connsiteX72" fmla="*/ 146131 w 509132"/>
              <a:gd name="connsiteY72" fmla="*/ 55442 h 338787"/>
              <a:gd name="connsiteX73" fmla="*/ 146058 w 509132"/>
              <a:gd name="connsiteY73" fmla="*/ 55442 h 338787"/>
              <a:gd name="connsiteX74" fmla="*/ 135919 w 509132"/>
              <a:gd name="connsiteY74" fmla="*/ 183372 h 338787"/>
              <a:gd name="connsiteX75" fmla="*/ 157382 w 509132"/>
              <a:gd name="connsiteY75" fmla="*/ 188744 h 338787"/>
              <a:gd name="connsiteX76" fmla="*/ 157382 w 509132"/>
              <a:gd name="connsiteY76" fmla="*/ 241905 h 338787"/>
              <a:gd name="connsiteX77" fmla="*/ 135484 w 509132"/>
              <a:gd name="connsiteY77" fmla="*/ 254584 h 338787"/>
              <a:gd name="connsiteX78" fmla="*/ 75644 w 509132"/>
              <a:gd name="connsiteY78" fmla="*/ 263876 h 338787"/>
              <a:gd name="connsiteX79" fmla="*/ 48568 w 509132"/>
              <a:gd name="connsiteY79" fmla="*/ 230266 h 338787"/>
              <a:gd name="connsiteX80" fmla="*/ 64707 w 509132"/>
              <a:gd name="connsiteY80" fmla="*/ 193414 h 338787"/>
              <a:gd name="connsiteX81" fmla="*/ 135919 w 509132"/>
              <a:gd name="connsiteY81" fmla="*/ 183372 h 33878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509132" h="338787">
                <a:moveTo>
                  <a:pt x="373922" y="31536"/>
                </a:moveTo>
                <a:cubicBezTo>
                  <a:pt x="377970" y="18800"/>
                  <a:pt x="370929" y="5193"/>
                  <a:pt x="358194" y="1144"/>
                </a:cubicBezTo>
                <a:cubicBezTo>
                  <a:pt x="345459" y="-2905"/>
                  <a:pt x="331850" y="4136"/>
                  <a:pt x="327802" y="16872"/>
                </a:cubicBezTo>
                <a:cubicBezTo>
                  <a:pt x="324802" y="26285"/>
                  <a:pt x="322092" y="38625"/>
                  <a:pt x="319962" y="49393"/>
                </a:cubicBezTo>
                <a:cubicBezTo>
                  <a:pt x="306291" y="49683"/>
                  <a:pt x="292862" y="49393"/>
                  <a:pt x="279989" y="48473"/>
                </a:cubicBezTo>
                <a:cubicBezTo>
                  <a:pt x="266659" y="47525"/>
                  <a:pt x="255083" y="57562"/>
                  <a:pt x="254134" y="70892"/>
                </a:cubicBezTo>
                <a:cubicBezTo>
                  <a:pt x="253186" y="84222"/>
                  <a:pt x="263223" y="95798"/>
                  <a:pt x="276553" y="96747"/>
                </a:cubicBezTo>
                <a:cubicBezTo>
                  <a:pt x="287683" y="97521"/>
                  <a:pt x="299153" y="97908"/>
                  <a:pt x="310816" y="97884"/>
                </a:cubicBezTo>
                <a:cubicBezTo>
                  <a:pt x="308423" y="111511"/>
                  <a:pt x="306487" y="125214"/>
                  <a:pt x="305009" y="138971"/>
                </a:cubicBezTo>
                <a:cubicBezTo>
                  <a:pt x="274448" y="156296"/>
                  <a:pt x="253178" y="179718"/>
                  <a:pt x="241225" y="204303"/>
                </a:cubicBezTo>
                <a:cubicBezTo>
                  <a:pt x="226126" y="235348"/>
                  <a:pt x="224287" y="273434"/>
                  <a:pt x="247008" y="298260"/>
                </a:cubicBezTo>
                <a:cubicBezTo>
                  <a:pt x="263341" y="316069"/>
                  <a:pt x="288240" y="316601"/>
                  <a:pt x="307477" y="312488"/>
                </a:cubicBezTo>
                <a:cubicBezTo>
                  <a:pt x="315268" y="310842"/>
                  <a:pt x="323302" y="308229"/>
                  <a:pt x="331383" y="304745"/>
                </a:cubicBezTo>
                <a:cubicBezTo>
                  <a:pt x="339332" y="315486"/>
                  <a:pt x="354484" y="317751"/>
                  <a:pt x="365228" y="309802"/>
                </a:cubicBezTo>
                <a:cubicBezTo>
                  <a:pt x="373789" y="303465"/>
                  <a:pt x="377201" y="292276"/>
                  <a:pt x="373631" y="282241"/>
                </a:cubicBezTo>
                <a:cubicBezTo>
                  <a:pt x="373305" y="281312"/>
                  <a:pt x="372973" y="280386"/>
                  <a:pt x="372639" y="279459"/>
                </a:cubicBezTo>
                <a:cubicBezTo>
                  <a:pt x="403960" y="254006"/>
                  <a:pt x="426996" y="219808"/>
                  <a:pt x="438818" y="181219"/>
                </a:cubicBezTo>
                <a:cubicBezTo>
                  <a:pt x="445739" y="187292"/>
                  <a:pt x="451086" y="194527"/>
                  <a:pt x="454740" y="202125"/>
                </a:cubicBezTo>
                <a:cubicBezTo>
                  <a:pt x="461612" y="216498"/>
                  <a:pt x="462822" y="232879"/>
                  <a:pt x="457136" y="248341"/>
                </a:cubicBezTo>
                <a:cubicBezTo>
                  <a:pt x="451474" y="263658"/>
                  <a:pt x="438262" y="280112"/>
                  <a:pt x="412613" y="292937"/>
                </a:cubicBezTo>
                <a:cubicBezTo>
                  <a:pt x="400660" y="298916"/>
                  <a:pt x="395818" y="313456"/>
                  <a:pt x="401797" y="325409"/>
                </a:cubicBezTo>
                <a:cubicBezTo>
                  <a:pt x="407776" y="337362"/>
                  <a:pt x="422316" y="342204"/>
                  <a:pt x="434269" y="336225"/>
                </a:cubicBezTo>
                <a:cubicBezTo>
                  <a:pt x="469113" y="318803"/>
                  <a:pt x="491979" y="293687"/>
                  <a:pt x="502529" y="265086"/>
                </a:cubicBezTo>
                <a:cubicBezTo>
                  <a:pt x="512591" y="237745"/>
                  <a:pt x="511105" y="207492"/>
                  <a:pt x="498416" y="181267"/>
                </a:cubicBezTo>
                <a:cubicBezTo>
                  <a:pt x="487590" y="158735"/>
                  <a:pt x="469718" y="140344"/>
                  <a:pt x="447505" y="128880"/>
                </a:cubicBezTo>
                <a:cubicBezTo>
                  <a:pt x="447602" y="126315"/>
                  <a:pt x="447650" y="123654"/>
                  <a:pt x="447650" y="120992"/>
                </a:cubicBezTo>
                <a:cubicBezTo>
                  <a:pt x="447696" y="107629"/>
                  <a:pt x="436902" y="96758"/>
                  <a:pt x="423538" y="96711"/>
                </a:cubicBezTo>
                <a:cubicBezTo>
                  <a:pt x="412255" y="96672"/>
                  <a:pt x="402441" y="104436"/>
                  <a:pt x="399885" y="115427"/>
                </a:cubicBezTo>
                <a:cubicBezTo>
                  <a:pt x="385314" y="114341"/>
                  <a:pt x="370663" y="115466"/>
                  <a:pt x="356427" y="118766"/>
                </a:cubicBezTo>
                <a:cubicBezTo>
                  <a:pt x="357565" y="111386"/>
                  <a:pt x="358895" y="103619"/>
                  <a:pt x="360444" y="95440"/>
                </a:cubicBezTo>
                <a:cubicBezTo>
                  <a:pt x="383610" y="93271"/>
                  <a:pt x="406593" y="89446"/>
                  <a:pt x="429212" y="83995"/>
                </a:cubicBezTo>
                <a:cubicBezTo>
                  <a:pt x="442116" y="80520"/>
                  <a:pt x="449760" y="67242"/>
                  <a:pt x="446286" y="54338"/>
                </a:cubicBezTo>
                <a:cubicBezTo>
                  <a:pt x="442920" y="41846"/>
                  <a:pt x="430325" y="34210"/>
                  <a:pt x="417694" y="37004"/>
                </a:cubicBezTo>
                <a:cubicBezTo>
                  <a:pt x="402644" y="40682"/>
                  <a:pt x="386577" y="43586"/>
                  <a:pt x="370171" y="45667"/>
                </a:cubicBezTo>
                <a:cubicBezTo>
                  <a:pt x="371333" y="40634"/>
                  <a:pt x="372591" y="35770"/>
                  <a:pt x="373922" y="31536"/>
                </a:cubicBezTo>
                <a:close/>
                <a:moveTo>
                  <a:pt x="284731" y="225475"/>
                </a:moveTo>
                <a:cubicBezTo>
                  <a:pt x="288748" y="217248"/>
                  <a:pt x="294749" y="208610"/>
                  <a:pt x="303073" y="200383"/>
                </a:cubicBezTo>
                <a:cubicBezTo>
                  <a:pt x="303557" y="208803"/>
                  <a:pt x="304355" y="216595"/>
                  <a:pt x="305444" y="223927"/>
                </a:cubicBezTo>
                <a:cubicBezTo>
                  <a:pt x="307452" y="237477"/>
                  <a:pt x="310453" y="249285"/>
                  <a:pt x="313695" y="259666"/>
                </a:cubicBezTo>
                <a:cubicBezTo>
                  <a:pt x="308466" y="262061"/>
                  <a:pt x="303000" y="263900"/>
                  <a:pt x="297386" y="265158"/>
                </a:cubicBezTo>
                <a:cubicBezTo>
                  <a:pt x="287006" y="267384"/>
                  <a:pt x="283159" y="265618"/>
                  <a:pt x="282529" y="265304"/>
                </a:cubicBezTo>
                <a:lnTo>
                  <a:pt x="282433" y="265279"/>
                </a:lnTo>
                <a:cubicBezTo>
                  <a:pt x="278513" y="260609"/>
                  <a:pt x="274472" y="246551"/>
                  <a:pt x="284731" y="225475"/>
                </a:cubicBezTo>
                <a:close/>
                <a:moveTo>
                  <a:pt x="393570" y="163482"/>
                </a:moveTo>
                <a:cubicBezTo>
                  <a:pt x="386657" y="188333"/>
                  <a:pt x="373610" y="211046"/>
                  <a:pt x="355629" y="229540"/>
                </a:cubicBezTo>
                <a:cubicBezTo>
                  <a:pt x="354717" y="225332"/>
                  <a:pt x="353950" y="221095"/>
                  <a:pt x="353330" y="216837"/>
                </a:cubicBezTo>
                <a:cubicBezTo>
                  <a:pt x="351196" y="201578"/>
                  <a:pt x="350485" y="186155"/>
                  <a:pt x="351201" y="170766"/>
                </a:cubicBezTo>
                <a:cubicBezTo>
                  <a:pt x="351999" y="170451"/>
                  <a:pt x="352822" y="170185"/>
                  <a:pt x="353621" y="169894"/>
                </a:cubicBezTo>
                <a:lnTo>
                  <a:pt x="393570" y="163482"/>
                </a:lnTo>
                <a:close/>
                <a:moveTo>
                  <a:pt x="393570" y="163482"/>
                </a:moveTo>
                <a:lnTo>
                  <a:pt x="353621" y="169894"/>
                </a:lnTo>
                <a:cubicBezTo>
                  <a:pt x="368187" y="164765"/>
                  <a:pt x="381568" y="162877"/>
                  <a:pt x="393570" y="163482"/>
                </a:cubicBezTo>
                <a:close/>
                <a:moveTo>
                  <a:pt x="146058" y="55418"/>
                </a:moveTo>
                <a:cubicBezTo>
                  <a:pt x="110336" y="44919"/>
                  <a:pt x="72015" y="47766"/>
                  <a:pt x="38236" y="63427"/>
                </a:cubicBezTo>
                <a:cubicBezTo>
                  <a:pt x="26232" y="69301"/>
                  <a:pt x="21263" y="83793"/>
                  <a:pt x="27136" y="95797"/>
                </a:cubicBezTo>
                <a:cubicBezTo>
                  <a:pt x="32868" y="107511"/>
                  <a:pt x="46852" y="112575"/>
                  <a:pt x="58755" y="107248"/>
                </a:cubicBezTo>
                <a:cubicBezTo>
                  <a:pt x="81883" y="96573"/>
                  <a:pt x="108101" y="94664"/>
                  <a:pt x="132532" y="101876"/>
                </a:cubicBezTo>
                <a:cubicBezTo>
                  <a:pt x="141339" y="104466"/>
                  <a:pt x="146276" y="107877"/>
                  <a:pt x="149228" y="110829"/>
                </a:cubicBezTo>
                <a:cubicBezTo>
                  <a:pt x="152131" y="113806"/>
                  <a:pt x="154140" y="117363"/>
                  <a:pt x="155446" y="121815"/>
                </a:cubicBezTo>
                <a:cubicBezTo>
                  <a:pt x="157068" y="127259"/>
                  <a:pt x="157552" y="132607"/>
                  <a:pt x="157624" y="138511"/>
                </a:cubicBezTo>
                <a:cubicBezTo>
                  <a:pt x="153182" y="137413"/>
                  <a:pt x="148702" y="136468"/>
                  <a:pt x="144195" y="135680"/>
                </a:cubicBezTo>
                <a:cubicBezTo>
                  <a:pt x="116465" y="130865"/>
                  <a:pt x="78064" y="130477"/>
                  <a:pt x="41067" y="151166"/>
                </a:cubicBezTo>
                <a:cubicBezTo>
                  <a:pt x="10312" y="168418"/>
                  <a:pt x="-2391" y="203625"/>
                  <a:pt x="367" y="234597"/>
                </a:cubicBezTo>
                <a:cubicBezTo>
                  <a:pt x="3271" y="266683"/>
                  <a:pt x="23113" y="299421"/>
                  <a:pt x="62602" y="310479"/>
                </a:cubicBezTo>
                <a:cubicBezTo>
                  <a:pt x="98414" y="320497"/>
                  <a:pt x="133088" y="309391"/>
                  <a:pt x="156414" y="298212"/>
                </a:cubicBezTo>
                <a:lnTo>
                  <a:pt x="158350" y="297244"/>
                </a:lnTo>
                <a:cubicBezTo>
                  <a:pt x="162092" y="310073"/>
                  <a:pt x="175525" y="317439"/>
                  <a:pt x="188354" y="313698"/>
                </a:cubicBezTo>
                <a:cubicBezTo>
                  <a:pt x="198687" y="310685"/>
                  <a:pt x="205786" y="301207"/>
                  <a:pt x="205776" y="290444"/>
                </a:cubicBezTo>
                <a:lnTo>
                  <a:pt x="205776" y="157288"/>
                </a:lnTo>
                <a:cubicBezTo>
                  <a:pt x="205776" y="156005"/>
                  <a:pt x="205825" y="154384"/>
                  <a:pt x="205897" y="152448"/>
                </a:cubicBezTo>
                <a:cubicBezTo>
                  <a:pt x="206188" y="142358"/>
                  <a:pt x="206720" y="124380"/>
                  <a:pt x="201832" y="107974"/>
                </a:cubicBezTo>
                <a:cubicBezTo>
                  <a:pt x="198432" y="96212"/>
                  <a:pt x="192153" y="85484"/>
                  <a:pt x="183563" y="76760"/>
                </a:cubicBezTo>
                <a:cubicBezTo>
                  <a:pt x="174030" y="67129"/>
                  <a:pt x="161544" y="59967"/>
                  <a:pt x="146131" y="55442"/>
                </a:cubicBezTo>
                <a:lnTo>
                  <a:pt x="146058" y="55442"/>
                </a:lnTo>
                <a:close/>
                <a:moveTo>
                  <a:pt x="135919" y="183372"/>
                </a:moveTo>
                <a:cubicBezTo>
                  <a:pt x="144243" y="184824"/>
                  <a:pt x="151575" y="186832"/>
                  <a:pt x="157382" y="188744"/>
                </a:cubicBezTo>
                <a:lnTo>
                  <a:pt x="157382" y="241905"/>
                </a:lnTo>
                <a:cubicBezTo>
                  <a:pt x="150408" y="246669"/>
                  <a:pt x="143088" y="250909"/>
                  <a:pt x="135484" y="254584"/>
                </a:cubicBezTo>
                <a:cubicBezTo>
                  <a:pt x="116320" y="263779"/>
                  <a:pt x="94784" y="269223"/>
                  <a:pt x="75644" y="263876"/>
                </a:cubicBezTo>
                <a:cubicBezTo>
                  <a:pt x="58755" y="259157"/>
                  <a:pt x="49995" y="245922"/>
                  <a:pt x="48568" y="230266"/>
                </a:cubicBezTo>
                <a:cubicBezTo>
                  <a:pt x="47068" y="213498"/>
                  <a:pt x="54448" y="199149"/>
                  <a:pt x="64707" y="193414"/>
                </a:cubicBezTo>
                <a:cubicBezTo>
                  <a:pt x="88590" y="180033"/>
                  <a:pt x="114553" y="179646"/>
                  <a:pt x="135919" y="183372"/>
                </a:cubicBezTo>
                <a:close/>
              </a:path>
            </a:pathLst>
          </a:custGeom>
          <a:gradFill>
            <a:gsLst>
              <a:gs pos="30000">
                <a:srgbClr val="8661C5"/>
              </a:gs>
              <a:gs pos="100000">
                <a:schemeClr val="accent6"/>
              </a:gs>
            </a:gsLst>
            <a:lin ang="270000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71" name="Graphic 127"/>
          <p:cNvSpPr>
            <a:spLocks noChangeAspect="1"/>
          </p:cNvSpPr>
          <p:nvPr/>
        </p:nvSpPr>
        <p:spPr>
          <a:xfrm>
            <a:off x="3892474" y="2440448"/>
            <a:ext cx="272360" cy="278025"/>
          </a:xfrm>
          <a:custGeom>
            <a:gdLst>
              <a:gd name="connsiteX0" fmla="*/ 338759 w 459744"/>
              <a:gd name="connsiteY0" fmla="*/ 48394 h 483941"/>
              <a:gd name="connsiteX1" fmla="*/ 314562 w 459744"/>
              <a:gd name="connsiteY1" fmla="*/ 24197 h 483941"/>
              <a:gd name="connsiteX2" fmla="*/ 338759 w 459744"/>
              <a:gd name="connsiteY2" fmla="*/ 0 h 483941"/>
              <a:gd name="connsiteX3" fmla="*/ 435548 w 459744"/>
              <a:gd name="connsiteY3" fmla="*/ 0 h 483941"/>
              <a:gd name="connsiteX4" fmla="*/ 459745 w 459744"/>
              <a:gd name="connsiteY4" fmla="*/ 24197 h 483941"/>
              <a:gd name="connsiteX5" fmla="*/ 459745 w 459744"/>
              <a:gd name="connsiteY5" fmla="*/ 120985 h 483941"/>
              <a:gd name="connsiteX6" fmla="*/ 435548 w 459744"/>
              <a:gd name="connsiteY6" fmla="*/ 145183 h 483941"/>
              <a:gd name="connsiteX7" fmla="*/ 411350 w 459744"/>
              <a:gd name="connsiteY7" fmla="*/ 120985 h 483941"/>
              <a:gd name="connsiteX8" fmla="*/ 411350 w 459744"/>
              <a:gd name="connsiteY8" fmla="*/ 82609 h 483941"/>
              <a:gd name="connsiteX9" fmla="*/ 271177 w 459744"/>
              <a:gd name="connsiteY9" fmla="*/ 222783 h 483941"/>
              <a:gd name="connsiteX10" fmla="*/ 236962 w 459744"/>
              <a:gd name="connsiteY10" fmla="*/ 222783 h 483941"/>
              <a:gd name="connsiteX11" fmla="*/ 169380 w 459744"/>
              <a:gd name="connsiteY11" fmla="*/ 155200 h 483941"/>
              <a:gd name="connsiteX12" fmla="*/ 41304 w 459744"/>
              <a:gd name="connsiteY12" fmla="*/ 283275 h 483941"/>
              <a:gd name="connsiteX13" fmla="*/ 7090 w 459744"/>
              <a:gd name="connsiteY13" fmla="*/ 282680 h 483941"/>
              <a:gd name="connsiteX14" fmla="*/ 7090 w 459744"/>
              <a:gd name="connsiteY14" fmla="*/ 249061 h 483941"/>
              <a:gd name="connsiteX15" fmla="*/ 152272 w 459744"/>
              <a:gd name="connsiteY15" fmla="*/ 103878 h 483941"/>
              <a:gd name="connsiteX16" fmla="*/ 186487 w 459744"/>
              <a:gd name="connsiteY16" fmla="*/ 103878 h 483941"/>
              <a:gd name="connsiteX17" fmla="*/ 254069 w 459744"/>
              <a:gd name="connsiteY17" fmla="*/ 171461 h 483941"/>
              <a:gd name="connsiteX18" fmla="*/ 377136 w 459744"/>
              <a:gd name="connsiteY18" fmla="*/ 48394 h 483941"/>
              <a:gd name="connsiteX19" fmla="*/ 338759 w 459744"/>
              <a:gd name="connsiteY19" fmla="*/ 48394 h 483941"/>
              <a:gd name="connsiteX20" fmla="*/ 48394 w 459744"/>
              <a:gd name="connsiteY20" fmla="*/ 387153 h 483941"/>
              <a:gd name="connsiteX21" fmla="*/ 48394 w 459744"/>
              <a:gd name="connsiteY21" fmla="*/ 459745 h 483941"/>
              <a:gd name="connsiteX22" fmla="*/ 24197 w 459744"/>
              <a:gd name="connsiteY22" fmla="*/ 483942 h 483941"/>
              <a:gd name="connsiteX23" fmla="*/ 0 w 459744"/>
              <a:gd name="connsiteY23" fmla="*/ 459745 h 483941"/>
              <a:gd name="connsiteX24" fmla="*/ 0 w 459744"/>
              <a:gd name="connsiteY24" fmla="*/ 387153 h 483941"/>
              <a:gd name="connsiteX25" fmla="*/ 24197 w 459744"/>
              <a:gd name="connsiteY25" fmla="*/ 362956 h 483941"/>
              <a:gd name="connsiteX26" fmla="*/ 48394 w 459744"/>
              <a:gd name="connsiteY26" fmla="*/ 387153 h 483941"/>
              <a:gd name="connsiteX27" fmla="*/ 169380 w 459744"/>
              <a:gd name="connsiteY27" fmla="*/ 290365 h 483941"/>
              <a:gd name="connsiteX28" fmla="*/ 145183 w 459744"/>
              <a:gd name="connsiteY28" fmla="*/ 266168 h 483941"/>
              <a:gd name="connsiteX29" fmla="*/ 120985 w 459744"/>
              <a:gd name="connsiteY29" fmla="*/ 290365 h 483941"/>
              <a:gd name="connsiteX30" fmla="*/ 120985 w 459744"/>
              <a:gd name="connsiteY30" fmla="*/ 459745 h 483941"/>
              <a:gd name="connsiteX31" fmla="*/ 145183 w 459744"/>
              <a:gd name="connsiteY31" fmla="*/ 483942 h 483941"/>
              <a:gd name="connsiteX32" fmla="*/ 169380 w 459744"/>
              <a:gd name="connsiteY32" fmla="*/ 459745 h 483941"/>
              <a:gd name="connsiteX33" fmla="*/ 169380 w 459744"/>
              <a:gd name="connsiteY33" fmla="*/ 290365 h 483941"/>
              <a:gd name="connsiteX34" fmla="*/ 266168 w 459744"/>
              <a:gd name="connsiteY34" fmla="*/ 314562 h 483941"/>
              <a:gd name="connsiteX35" fmla="*/ 290365 w 459744"/>
              <a:gd name="connsiteY35" fmla="*/ 338759 h 483941"/>
              <a:gd name="connsiteX36" fmla="*/ 290365 w 459744"/>
              <a:gd name="connsiteY36" fmla="*/ 459745 h 483941"/>
              <a:gd name="connsiteX37" fmla="*/ 266168 w 459744"/>
              <a:gd name="connsiteY37" fmla="*/ 483942 h 483941"/>
              <a:gd name="connsiteX38" fmla="*/ 241971 w 459744"/>
              <a:gd name="connsiteY38" fmla="*/ 459745 h 483941"/>
              <a:gd name="connsiteX39" fmla="*/ 241971 w 459744"/>
              <a:gd name="connsiteY39" fmla="*/ 338759 h 483941"/>
              <a:gd name="connsiteX40" fmla="*/ 266168 w 459744"/>
              <a:gd name="connsiteY40" fmla="*/ 314562 h 483941"/>
              <a:gd name="connsiteX41" fmla="*/ 411350 w 459744"/>
              <a:gd name="connsiteY41" fmla="*/ 217774 h 483941"/>
              <a:gd name="connsiteX42" fmla="*/ 387153 w 459744"/>
              <a:gd name="connsiteY42" fmla="*/ 193577 h 483941"/>
              <a:gd name="connsiteX43" fmla="*/ 362956 w 459744"/>
              <a:gd name="connsiteY43" fmla="*/ 217774 h 483941"/>
              <a:gd name="connsiteX44" fmla="*/ 362956 w 459744"/>
              <a:gd name="connsiteY44" fmla="*/ 459745 h 483941"/>
              <a:gd name="connsiteX45" fmla="*/ 387153 w 459744"/>
              <a:gd name="connsiteY45" fmla="*/ 483942 h 483941"/>
              <a:gd name="connsiteX46" fmla="*/ 411350 w 459744"/>
              <a:gd name="connsiteY46" fmla="*/ 459745 h 483941"/>
              <a:gd name="connsiteX47" fmla="*/ 411350 w 459744"/>
              <a:gd name="connsiteY47" fmla="*/ 217774 h 48394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459744" h="483941">
                <a:moveTo>
                  <a:pt x="338759" y="48394"/>
                </a:moveTo>
                <a:cubicBezTo>
                  <a:pt x="325395" y="48394"/>
                  <a:pt x="314562" y="37561"/>
                  <a:pt x="314562" y="24197"/>
                </a:cubicBezTo>
                <a:cubicBezTo>
                  <a:pt x="314562" y="10834"/>
                  <a:pt x="325395" y="0"/>
                  <a:pt x="338759" y="0"/>
                </a:cubicBezTo>
                <a:lnTo>
                  <a:pt x="435548" y="0"/>
                </a:lnTo>
                <a:cubicBezTo>
                  <a:pt x="448912" y="0"/>
                  <a:pt x="459745" y="10834"/>
                  <a:pt x="459745" y="24197"/>
                </a:cubicBezTo>
                <a:lnTo>
                  <a:pt x="459745" y="120985"/>
                </a:lnTo>
                <a:cubicBezTo>
                  <a:pt x="459745" y="134349"/>
                  <a:pt x="448912" y="145183"/>
                  <a:pt x="435548" y="145183"/>
                </a:cubicBezTo>
                <a:cubicBezTo>
                  <a:pt x="422183" y="145183"/>
                  <a:pt x="411350" y="134349"/>
                  <a:pt x="411350" y="120985"/>
                </a:cubicBezTo>
                <a:lnTo>
                  <a:pt x="411350" y="82609"/>
                </a:lnTo>
                <a:lnTo>
                  <a:pt x="271177" y="222783"/>
                </a:lnTo>
                <a:cubicBezTo>
                  <a:pt x="261728" y="232229"/>
                  <a:pt x="246411" y="232229"/>
                  <a:pt x="236962" y="222783"/>
                </a:cubicBezTo>
                <a:lnTo>
                  <a:pt x="169380" y="155200"/>
                </a:lnTo>
                <a:lnTo>
                  <a:pt x="41304" y="283275"/>
                </a:lnTo>
                <a:cubicBezTo>
                  <a:pt x="31692" y="292560"/>
                  <a:pt x="16374" y="292294"/>
                  <a:pt x="7090" y="282680"/>
                </a:cubicBezTo>
                <a:cubicBezTo>
                  <a:pt x="-1967" y="273304"/>
                  <a:pt x="-1967" y="258437"/>
                  <a:pt x="7090" y="249061"/>
                </a:cubicBezTo>
                <a:lnTo>
                  <a:pt x="152272" y="103878"/>
                </a:lnTo>
                <a:cubicBezTo>
                  <a:pt x="161721" y="94432"/>
                  <a:pt x="177038" y="94432"/>
                  <a:pt x="186487" y="103878"/>
                </a:cubicBezTo>
                <a:lnTo>
                  <a:pt x="254069" y="171461"/>
                </a:lnTo>
                <a:lnTo>
                  <a:pt x="377136" y="48394"/>
                </a:lnTo>
                <a:lnTo>
                  <a:pt x="338759" y="48394"/>
                </a:lnTo>
                <a:close/>
                <a:moveTo>
                  <a:pt x="48394" y="387153"/>
                </a:moveTo>
                <a:lnTo>
                  <a:pt x="48394" y="459745"/>
                </a:lnTo>
                <a:cubicBezTo>
                  <a:pt x="48394" y="473109"/>
                  <a:pt x="37561" y="483942"/>
                  <a:pt x="24197" y="483942"/>
                </a:cubicBezTo>
                <a:cubicBezTo>
                  <a:pt x="10834" y="483942"/>
                  <a:pt x="0" y="473109"/>
                  <a:pt x="0" y="459745"/>
                </a:cubicBezTo>
                <a:lnTo>
                  <a:pt x="0" y="387153"/>
                </a:lnTo>
                <a:cubicBezTo>
                  <a:pt x="0" y="373789"/>
                  <a:pt x="10834" y="362956"/>
                  <a:pt x="24197" y="362956"/>
                </a:cubicBezTo>
                <a:cubicBezTo>
                  <a:pt x="37561" y="362956"/>
                  <a:pt x="48394" y="373789"/>
                  <a:pt x="48394" y="387153"/>
                </a:cubicBezTo>
                <a:close/>
                <a:moveTo>
                  <a:pt x="169380" y="290365"/>
                </a:moveTo>
                <a:cubicBezTo>
                  <a:pt x="169380" y="277001"/>
                  <a:pt x="158546" y="266168"/>
                  <a:pt x="145183" y="266168"/>
                </a:cubicBezTo>
                <a:cubicBezTo>
                  <a:pt x="131819" y="266168"/>
                  <a:pt x="120985" y="277001"/>
                  <a:pt x="120985" y="290365"/>
                </a:cubicBezTo>
                <a:lnTo>
                  <a:pt x="120985" y="459745"/>
                </a:lnTo>
                <a:cubicBezTo>
                  <a:pt x="120985" y="473109"/>
                  <a:pt x="131819" y="483942"/>
                  <a:pt x="145183" y="483942"/>
                </a:cubicBezTo>
                <a:cubicBezTo>
                  <a:pt x="158546" y="483942"/>
                  <a:pt x="169380" y="473109"/>
                  <a:pt x="169380" y="459745"/>
                </a:cubicBezTo>
                <a:lnTo>
                  <a:pt x="169380" y="290365"/>
                </a:lnTo>
                <a:close/>
                <a:moveTo>
                  <a:pt x="266168" y="314562"/>
                </a:moveTo>
                <a:cubicBezTo>
                  <a:pt x="279532" y="314562"/>
                  <a:pt x="290365" y="325395"/>
                  <a:pt x="290365" y="338759"/>
                </a:cubicBezTo>
                <a:lnTo>
                  <a:pt x="290365" y="459745"/>
                </a:lnTo>
                <a:cubicBezTo>
                  <a:pt x="290365" y="473109"/>
                  <a:pt x="279532" y="483942"/>
                  <a:pt x="266168" y="483942"/>
                </a:cubicBezTo>
                <a:cubicBezTo>
                  <a:pt x="252804" y="483942"/>
                  <a:pt x="241971" y="473109"/>
                  <a:pt x="241971" y="459745"/>
                </a:cubicBezTo>
                <a:lnTo>
                  <a:pt x="241971" y="338759"/>
                </a:lnTo>
                <a:cubicBezTo>
                  <a:pt x="241971" y="325395"/>
                  <a:pt x="252804" y="314562"/>
                  <a:pt x="266168" y="314562"/>
                </a:cubicBezTo>
                <a:close/>
                <a:moveTo>
                  <a:pt x="411350" y="217774"/>
                </a:moveTo>
                <a:cubicBezTo>
                  <a:pt x="411350" y="204410"/>
                  <a:pt x="400517" y="193577"/>
                  <a:pt x="387153" y="193577"/>
                </a:cubicBezTo>
                <a:cubicBezTo>
                  <a:pt x="373789" y="193577"/>
                  <a:pt x="362956" y="204410"/>
                  <a:pt x="362956" y="217774"/>
                </a:cubicBezTo>
                <a:lnTo>
                  <a:pt x="362956" y="459745"/>
                </a:lnTo>
                <a:cubicBezTo>
                  <a:pt x="362956" y="473109"/>
                  <a:pt x="373789" y="483942"/>
                  <a:pt x="387153" y="483942"/>
                </a:cubicBezTo>
                <a:cubicBezTo>
                  <a:pt x="400517" y="483942"/>
                  <a:pt x="411350" y="473109"/>
                  <a:pt x="411350" y="459745"/>
                </a:cubicBezTo>
                <a:lnTo>
                  <a:pt x="411350" y="217774"/>
                </a:lnTo>
                <a:close/>
              </a:path>
            </a:pathLst>
          </a:custGeom>
          <a:gradFill>
            <a:gsLst>
              <a:gs pos="30000">
                <a:srgbClr val="8661C5"/>
              </a:gs>
              <a:gs pos="100000">
                <a:schemeClr val="accent6"/>
              </a:gs>
            </a:gsLst>
            <a:lin ang="270000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72" name="Graphic 129"/>
          <p:cNvSpPr/>
          <p:nvPr/>
        </p:nvSpPr>
        <p:spPr>
          <a:xfrm>
            <a:off x="666190" y="3650091"/>
            <a:ext cx="189218" cy="302463"/>
          </a:xfrm>
          <a:custGeom>
            <a:gdLst>
              <a:gd name="connsiteX0" fmla="*/ 36296 w 290365"/>
              <a:gd name="connsiteY0" fmla="*/ 18148 h 478618"/>
              <a:gd name="connsiteX1" fmla="*/ 18148 w 290365"/>
              <a:gd name="connsiteY1" fmla="*/ 0 h 478618"/>
              <a:gd name="connsiteX2" fmla="*/ 0 w 290365"/>
              <a:gd name="connsiteY2" fmla="*/ 18148 h 478618"/>
              <a:gd name="connsiteX3" fmla="*/ 0 w 290365"/>
              <a:gd name="connsiteY3" fmla="*/ 90739 h 478618"/>
              <a:gd name="connsiteX4" fmla="*/ 37336 w 290365"/>
              <a:gd name="connsiteY4" fmla="*/ 132794 h 478618"/>
              <a:gd name="connsiteX5" fmla="*/ 12752 w 290365"/>
              <a:gd name="connsiteY5" fmla="*/ 193407 h 478618"/>
              <a:gd name="connsiteX6" fmla="*/ 15631 w 290365"/>
              <a:gd name="connsiteY6" fmla="*/ 269459 h 478618"/>
              <a:gd name="connsiteX7" fmla="*/ 112178 w 290365"/>
              <a:gd name="connsiteY7" fmla="*/ 461826 h 478618"/>
              <a:gd name="connsiteX8" fmla="*/ 127035 w 290365"/>
              <a:gd name="connsiteY8" fmla="*/ 478594 h 478618"/>
              <a:gd name="connsiteX9" fmla="*/ 127035 w 290365"/>
              <a:gd name="connsiteY9" fmla="*/ 249230 h 478618"/>
              <a:gd name="connsiteX10" fmla="*/ 113750 w 290365"/>
              <a:gd name="connsiteY10" fmla="*/ 199650 h 478618"/>
              <a:gd name="connsiteX11" fmla="*/ 163330 w 290365"/>
              <a:gd name="connsiteY11" fmla="*/ 186364 h 478618"/>
              <a:gd name="connsiteX12" fmla="*/ 176615 w 290365"/>
              <a:gd name="connsiteY12" fmla="*/ 235946 h 478618"/>
              <a:gd name="connsiteX13" fmla="*/ 163330 w 290365"/>
              <a:gd name="connsiteY13" fmla="*/ 249230 h 478618"/>
              <a:gd name="connsiteX14" fmla="*/ 163330 w 290365"/>
              <a:gd name="connsiteY14" fmla="*/ 478618 h 478618"/>
              <a:gd name="connsiteX15" fmla="*/ 178212 w 290365"/>
              <a:gd name="connsiteY15" fmla="*/ 461874 h 478618"/>
              <a:gd name="connsiteX16" fmla="*/ 274758 w 290365"/>
              <a:gd name="connsiteY16" fmla="*/ 269483 h 478618"/>
              <a:gd name="connsiteX17" fmla="*/ 277613 w 290365"/>
              <a:gd name="connsiteY17" fmla="*/ 193432 h 478618"/>
              <a:gd name="connsiteX18" fmla="*/ 253029 w 290365"/>
              <a:gd name="connsiteY18" fmla="*/ 132818 h 478618"/>
              <a:gd name="connsiteX19" fmla="*/ 290365 w 290365"/>
              <a:gd name="connsiteY19" fmla="*/ 90739 h 478618"/>
              <a:gd name="connsiteX20" fmla="*/ 290365 w 290365"/>
              <a:gd name="connsiteY20" fmla="*/ 18148 h 478618"/>
              <a:gd name="connsiteX21" fmla="*/ 272217 w 290365"/>
              <a:gd name="connsiteY21" fmla="*/ 0 h 478618"/>
              <a:gd name="connsiteX22" fmla="*/ 254069 w 290365"/>
              <a:gd name="connsiteY22" fmla="*/ 18148 h 478618"/>
              <a:gd name="connsiteX23" fmla="*/ 254069 w 290365"/>
              <a:gd name="connsiteY23" fmla="*/ 90739 h 478618"/>
              <a:gd name="connsiteX24" fmla="*/ 248020 w 290365"/>
              <a:gd name="connsiteY24" fmla="*/ 96788 h 478618"/>
              <a:gd name="connsiteX25" fmla="*/ 42345 w 290365"/>
              <a:gd name="connsiteY25" fmla="*/ 96788 h 478618"/>
              <a:gd name="connsiteX26" fmla="*/ 36296 w 290365"/>
              <a:gd name="connsiteY26" fmla="*/ 90739 h 478618"/>
              <a:gd name="connsiteX27" fmla="*/ 36296 w 290365"/>
              <a:gd name="connsiteY27" fmla="*/ 18148 h 47861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90365" h="478618">
                <a:moveTo>
                  <a:pt x="36296" y="18148"/>
                </a:moveTo>
                <a:cubicBezTo>
                  <a:pt x="36296" y="8125"/>
                  <a:pt x="28170" y="0"/>
                  <a:pt x="18148" y="0"/>
                </a:cubicBezTo>
                <a:cubicBezTo>
                  <a:pt x="8125" y="0"/>
                  <a:pt x="0" y="8125"/>
                  <a:pt x="0" y="18148"/>
                </a:cubicBezTo>
                <a:lnTo>
                  <a:pt x="0" y="90739"/>
                </a:lnTo>
                <a:cubicBezTo>
                  <a:pt x="-3" y="112191"/>
                  <a:pt x="16035" y="130256"/>
                  <a:pt x="37336" y="132794"/>
                </a:cubicBezTo>
                <a:lnTo>
                  <a:pt x="12752" y="193407"/>
                </a:lnTo>
                <a:cubicBezTo>
                  <a:pt x="2896" y="218021"/>
                  <a:pt x="3943" y="245661"/>
                  <a:pt x="15631" y="269459"/>
                </a:cubicBezTo>
                <a:lnTo>
                  <a:pt x="112178" y="461826"/>
                </a:lnTo>
                <a:cubicBezTo>
                  <a:pt x="115783" y="469036"/>
                  <a:pt x="120961" y="474771"/>
                  <a:pt x="127035" y="478594"/>
                </a:cubicBezTo>
                <a:lnTo>
                  <a:pt x="127035" y="249230"/>
                </a:lnTo>
                <a:cubicBezTo>
                  <a:pt x="109676" y="239208"/>
                  <a:pt x="103726" y="217009"/>
                  <a:pt x="113750" y="199650"/>
                </a:cubicBezTo>
                <a:cubicBezTo>
                  <a:pt x="123773" y="182289"/>
                  <a:pt x="145971" y="176341"/>
                  <a:pt x="163330" y="186364"/>
                </a:cubicBezTo>
                <a:cubicBezTo>
                  <a:pt x="180689" y="196386"/>
                  <a:pt x="186639" y="218584"/>
                  <a:pt x="176615" y="235946"/>
                </a:cubicBezTo>
                <a:cubicBezTo>
                  <a:pt x="173430" y="241463"/>
                  <a:pt x="168847" y="246043"/>
                  <a:pt x="163330" y="249230"/>
                </a:cubicBezTo>
                <a:lnTo>
                  <a:pt x="163330" y="478618"/>
                </a:lnTo>
                <a:cubicBezTo>
                  <a:pt x="169404" y="474795"/>
                  <a:pt x="174582" y="469060"/>
                  <a:pt x="178212" y="461874"/>
                </a:cubicBezTo>
                <a:lnTo>
                  <a:pt x="274758" y="269483"/>
                </a:lnTo>
                <a:cubicBezTo>
                  <a:pt x="286397" y="246254"/>
                  <a:pt x="287486" y="217774"/>
                  <a:pt x="277613" y="193432"/>
                </a:cubicBezTo>
                <a:lnTo>
                  <a:pt x="253029" y="132818"/>
                </a:lnTo>
                <a:cubicBezTo>
                  <a:pt x="274339" y="130279"/>
                  <a:pt x="290382" y="112200"/>
                  <a:pt x="290365" y="90739"/>
                </a:cubicBezTo>
                <a:lnTo>
                  <a:pt x="290365" y="18148"/>
                </a:lnTo>
                <a:cubicBezTo>
                  <a:pt x="290365" y="8125"/>
                  <a:pt x="282240" y="0"/>
                  <a:pt x="272217" y="0"/>
                </a:cubicBezTo>
                <a:cubicBezTo>
                  <a:pt x="262195" y="0"/>
                  <a:pt x="254069" y="8125"/>
                  <a:pt x="254069" y="18148"/>
                </a:cubicBezTo>
                <a:lnTo>
                  <a:pt x="254069" y="90739"/>
                </a:lnTo>
                <a:cubicBezTo>
                  <a:pt x="254069" y="94080"/>
                  <a:pt x="251362" y="96788"/>
                  <a:pt x="248020" y="96788"/>
                </a:cubicBezTo>
                <a:lnTo>
                  <a:pt x="42345" y="96788"/>
                </a:lnTo>
                <a:cubicBezTo>
                  <a:pt x="39004" y="96788"/>
                  <a:pt x="36296" y="94080"/>
                  <a:pt x="36296" y="90739"/>
                </a:cubicBezTo>
                <a:lnTo>
                  <a:pt x="36296" y="18148"/>
                </a:lnTo>
                <a:close/>
              </a:path>
            </a:pathLst>
          </a:custGeom>
          <a:gradFill>
            <a:gsLst>
              <a:gs pos="30000">
                <a:srgbClr val="8661C5"/>
              </a:gs>
              <a:gs pos="100000">
                <a:schemeClr val="accent6"/>
              </a:gs>
            </a:gsLst>
            <a:lin ang="270000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73" name="Graphic 131"/>
          <p:cNvSpPr/>
          <p:nvPr/>
        </p:nvSpPr>
        <p:spPr>
          <a:xfrm>
            <a:off x="594713" y="3036298"/>
            <a:ext cx="260695" cy="250348"/>
          </a:xfrm>
          <a:custGeom>
            <a:gdLst>
              <a:gd name="connsiteX0" fmla="*/ 308513 w 484060"/>
              <a:gd name="connsiteY0" fmla="*/ 290365 h 435765"/>
              <a:gd name="connsiteX1" fmla="*/ 350858 w 484060"/>
              <a:gd name="connsiteY1" fmla="*/ 332710 h 435765"/>
              <a:gd name="connsiteX2" fmla="*/ 350834 w 484060"/>
              <a:gd name="connsiteY2" fmla="*/ 355988 h 435765"/>
              <a:gd name="connsiteX3" fmla="*/ 243592 w 484060"/>
              <a:gd name="connsiteY3" fmla="*/ 435765 h 435765"/>
              <a:gd name="connsiteX4" fmla="*/ 133084 w 484060"/>
              <a:gd name="connsiteY4" fmla="*/ 356907 h 435765"/>
              <a:gd name="connsiteX5" fmla="*/ 133084 w 484060"/>
              <a:gd name="connsiteY5" fmla="*/ 332710 h 435765"/>
              <a:gd name="connsiteX6" fmla="*/ 175429 w 484060"/>
              <a:gd name="connsiteY6" fmla="*/ 290365 h 435765"/>
              <a:gd name="connsiteX7" fmla="*/ 308513 w 484060"/>
              <a:gd name="connsiteY7" fmla="*/ 290365 h 435765"/>
              <a:gd name="connsiteX8" fmla="*/ 42345 w 484060"/>
              <a:gd name="connsiteY8" fmla="*/ 169380 h 435765"/>
              <a:gd name="connsiteX9" fmla="*/ 148231 w 484060"/>
              <a:gd name="connsiteY9" fmla="*/ 169380 h 435765"/>
              <a:gd name="connsiteX10" fmla="*/ 174050 w 484060"/>
              <a:gd name="connsiteY10" fmla="*/ 262538 h 435765"/>
              <a:gd name="connsiteX11" fmla="*/ 177970 w 484060"/>
              <a:gd name="connsiteY11" fmla="*/ 266192 h 435765"/>
              <a:gd name="connsiteX12" fmla="*/ 175429 w 484060"/>
              <a:gd name="connsiteY12" fmla="*/ 266168 h 435765"/>
              <a:gd name="connsiteX13" fmla="*/ 111331 w 484060"/>
              <a:gd name="connsiteY13" fmla="*/ 314756 h 435765"/>
              <a:gd name="connsiteX14" fmla="*/ 110508 w 484060"/>
              <a:gd name="connsiteY14" fmla="*/ 314780 h 435765"/>
              <a:gd name="connsiteX15" fmla="*/ 0 w 484060"/>
              <a:gd name="connsiteY15" fmla="*/ 235922 h 435765"/>
              <a:gd name="connsiteX16" fmla="*/ 0 w 484060"/>
              <a:gd name="connsiteY16" fmla="*/ 211724 h 435765"/>
              <a:gd name="connsiteX17" fmla="*/ 42345 w 484060"/>
              <a:gd name="connsiteY17" fmla="*/ 169380 h 435765"/>
              <a:gd name="connsiteX18" fmla="*/ 441597 w 484060"/>
              <a:gd name="connsiteY18" fmla="*/ 169380 h 435765"/>
              <a:gd name="connsiteX19" fmla="*/ 483942 w 484060"/>
              <a:gd name="connsiteY19" fmla="*/ 211724 h 435765"/>
              <a:gd name="connsiteX20" fmla="*/ 483917 w 484060"/>
              <a:gd name="connsiteY20" fmla="*/ 235002 h 435765"/>
              <a:gd name="connsiteX21" fmla="*/ 376676 w 484060"/>
              <a:gd name="connsiteY21" fmla="*/ 314780 h 435765"/>
              <a:gd name="connsiteX22" fmla="*/ 372587 w 484060"/>
              <a:gd name="connsiteY22" fmla="*/ 314731 h 435765"/>
              <a:gd name="connsiteX23" fmla="*/ 313280 w 484060"/>
              <a:gd name="connsiteY23" fmla="*/ 266337 h 435765"/>
              <a:gd name="connsiteX24" fmla="*/ 308513 w 484060"/>
              <a:gd name="connsiteY24" fmla="*/ 266168 h 435765"/>
              <a:gd name="connsiteX25" fmla="*/ 305972 w 484060"/>
              <a:gd name="connsiteY25" fmla="*/ 266192 h 435765"/>
              <a:gd name="connsiteX26" fmla="*/ 335710 w 484060"/>
              <a:gd name="connsiteY26" fmla="*/ 169404 h 435765"/>
              <a:gd name="connsiteX27" fmla="*/ 441597 w 484060"/>
              <a:gd name="connsiteY27" fmla="*/ 169380 h 435765"/>
              <a:gd name="connsiteX28" fmla="*/ 241971 w 484060"/>
              <a:gd name="connsiteY28" fmla="*/ 120985 h 435765"/>
              <a:gd name="connsiteX29" fmla="*/ 314562 w 484060"/>
              <a:gd name="connsiteY29" fmla="*/ 193577 h 435765"/>
              <a:gd name="connsiteX30" fmla="*/ 241971 w 484060"/>
              <a:gd name="connsiteY30" fmla="*/ 266168 h 435765"/>
              <a:gd name="connsiteX31" fmla="*/ 169380 w 484060"/>
              <a:gd name="connsiteY31" fmla="*/ 193577 h 435765"/>
              <a:gd name="connsiteX32" fmla="*/ 241971 w 484060"/>
              <a:gd name="connsiteY32" fmla="*/ 120985 h 435765"/>
              <a:gd name="connsiteX33" fmla="*/ 108887 w 484060"/>
              <a:gd name="connsiteY33" fmla="*/ 0 h 435765"/>
              <a:gd name="connsiteX34" fmla="*/ 181478 w 484060"/>
              <a:gd name="connsiteY34" fmla="*/ 72591 h 435765"/>
              <a:gd name="connsiteX35" fmla="*/ 108887 w 484060"/>
              <a:gd name="connsiteY35" fmla="*/ 145183 h 435765"/>
              <a:gd name="connsiteX36" fmla="*/ 36296 w 484060"/>
              <a:gd name="connsiteY36" fmla="*/ 72591 h 435765"/>
              <a:gd name="connsiteX37" fmla="*/ 108887 w 484060"/>
              <a:gd name="connsiteY37" fmla="*/ 0 h 435765"/>
              <a:gd name="connsiteX38" fmla="*/ 375055 w 484060"/>
              <a:gd name="connsiteY38" fmla="*/ 0 h 435765"/>
              <a:gd name="connsiteX39" fmla="*/ 447646 w 484060"/>
              <a:gd name="connsiteY39" fmla="*/ 72591 h 435765"/>
              <a:gd name="connsiteX40" fmla="*/ 375055 w 484060"/>
              <a:gd name="connsiteY40" fmla="*/ 145183 h 435765"/>
              <a:gd name="connsiteX41" fmla="*/ 302464 w 484060"/>
              <a:gd name="connsiteY41" fmla="*/ 72591 h 435765"/>
              <a:gd name="connsiteX42" fmla="*/ 375055 w 484060"/>
              <a:gd name="connsiteY42" fmla="*/ 0 h 43576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484060" h="435765">
                <a:moveTo>
                  <a:pt x="308513" y="290365"/>
                </a:moveTo>
                <a:cubicBezTo>
                  <a:pt x="331887" y="290365"/>
                  <a:pt x="350858" y="309336"/>
                  <a:pt x="350858" y="332710"/>
                </a:cubicBezTo>
                <a:lnTo>
                  <a:pt x="350834" y="355988"/>
                </a:lnTo>
                <a:cubicBezTo>
                  <a:pt x="353665" y="408979"/>
                  <a:pt x="314272" y="435765"/>
                  <a:pt x="243592" y="435765"/>
                </a:cubicBezTo>
                <a:cubicBezTo>
                  <a:pt x="173179" y="435765"/>
                  <a:pt x="133084" y="409390"/>
                  <a:pt x="133084" y="356907"/>
                </a:cubicBezTo>
                <a:lnTo>
                  <a:pt x="133084" y="332710"/>
                </a:lnTo>
                <a:cubicBezTo>
                  <a:pt x="133084" y="309336"/>
                  <a:pt x="152054" y="290365"/>
                  <a:pt x="175429" y="290365"/>
                </a:cubicBezTo>
                <a:lnTo>
                  <a:pt x="308513" y="290365"/>
                </a:lnTo>
                <a:close/>
                <a:moveTo>
                  <a:pt x="42345" y="169380"/>
                </a:moveTo>
                <a:lnTo>
                  <a:pt x="148231" y="169380"/>
                </a:lnTo>
                <a:cubicBezTo>
                  <a:pt x="139639" y="202815"/>
                  <a:pt x="149473" y="238295"/>
                  <a:pt x="174050" y="262538"/>
                </a:cubicBezTo>
                <a:lnTo>
                  <a:pt x="177970" y="266192"/>
                </a:lnTo>
                <a:lnTo>
                  <a:pt x="175429" y="266168"/>
                </a:lnTo>
                <a:cubicBezTo>
                  <a:pt x="145584" y="266158"/>
                  <a:pt x="119383" y="286019"/>
                  <a:pt x="111331" y="314756"/>
                </a:cubicBezTo>
                <a:lnTo>
                  <a:pt x="110508" y="314780"/>
                </a:lnTo>
                <a:cubicBezTo>
                  <a:pt x="40095" y="314780"/>
                  <a:pt x="0" y="288405"/>
                  <a:pt x="0" y="235922"/>
                </a:cubicBezTo>
                <a:lnTo>
                  <a:pt x="0" y="211724"/>
                </a:lnTo>
                <a:cubicBezTo>
                  <a:pt x="0" y="188350"/>
                  <a:pt x="18971" y="169380"/>
                  <a:pt x="42345" y="169380"/>
                </a:cubicBezTo>
                <a:close/>
                <a:moveTo>
                  <a:pt x="441597" y="169380"/>
                </a:moveTo>
                <a:cubicBezTo>
                  <a:pt x="464971" y="169380"/>
                  <a:pt x="483942" y="188350"/>
                  <a:pt x="483942" y="211724"/>
                </a:cubicBezTo>
                <a:lnTo>
                  <a:pt x="483917" y="235002"/>
                </a:lnTo>
                <a:cubicBezTo>
                  <a:pt x="486749" y="287994"/>
                  <a:pt x="447356" y="314780"/>
                  <a:pt x="376676" y="314780"/>
                </a:cubicBezTo>
                <a:lnTo>
                  <a:pt x="372587" y="314731"/>
                </a:lnTo>
                <a:cubicBezTo>
                  <a:pt x="364965" y="287730"/>
                  <a:pt x="341261" y="268387"/>
                  <a:pt x="313280" y="266337"/>
                </a:cubicBezTo>
                <a:lnTo>
                  <a:pt x="308513" y="266168"/>
                </a:lnTo>
                <a:lnTo>
                  <a:pt x="305972" y="266192"/>
                </a:lnTo>
                <a:cubicBezTo>
                  <a:pt x="333366" y="242133"/>
                  <a:pt x="344869" y="204693"/>
                  <a:pt x="335710" y="169404"/>
                </a:cubicBezTo>
                <a:lnTo>
                  <a:pt x="441597" y="169380"/>
                </a:lnTo>
                <a:close/>
                <a:moveTo>
                  <a:pt x="241971" y="120985"/>
                </a:moveTo>
                <a:cubicBezTo>
                  <a:pt x="282063" y="120985"/>
                  <a:pt x="314562" y="153486"/>
                  <a:pt x="314562" y="193577"/>
                </a:cubicBezTo>
                <a:cubicBezTo>
                  <a:pt x="314562" y="233669"/>
                  <a:pt x="282063" y="266168"/>
                  <a:pt x="241971" y="266168"/>
                </a:cubicBezTo>
                <a:cubicBezTo>
                  <a:pt x="201879" y="266168"/>
                  <a:pt x="169380" y="233669"/>
                  <a:pt x="169380" y="193577"/>
                </a:cubicBezTo>
                <a:cubicBezTo>
                  <a:pt x="169380" y="153486"/>
                  <a:pt x="201879" y="120985"/>
                  <a:pt x="241971" y="120985"/>
                </a:cubicBezTo>
                <a:close/>
                <a:moveTo>
                  <a:pt x="108887" y="0"/>
                </a:moveTo>
                <a:cubicBezTo>
                  <a:pt x="148978" y="0"/>
                  <a:pt x="181478" y="32500"/>
                  <a:pt x="181478" y="72591"/>
                </a:cubicBezTo>
                <a:cubicBezTo>
                  <a:pt x="181478" y="112682"/>
                  <a:pt x="148978" y="145183"/>
                  <a:pt x="108887" y="145183"/>
                </a:cubicBezTo>
                <a:cubicBezTo>
                  <a:pt x="68796" y="145183"/>
                  <a:pt x="36296" y="112682"/>
                  <a:pt x="36296" y="72591"/>
                </a:cubicBezTo>
                <a:cubicBezTo>
                  <a:pt x="36296" y="32500"/>
                  <a:pt x="68796" y="0"/>
                  <a:pt x="108887" y="0"/>
                </a:cubicBezTo>
                <a:close/>
                <a:moveTo>
                  <a:pt x="375055" y="0"/>
                </a:moveTo>
                <a:cubicBezTo>
                  <a:pt x="415147" y="0"/>
                  <a:pt x="447646" y="32500"/>
                  <a:pt x="447646" y="72591"/>
                </a:cubicBezTo>
                <a:cubicBezTo>
                  <a:pt x="447646" y="112682"/>
                  <a:pt x="415147" y="145183"/>
                  <a:pt x="375055" y="145183"/>
                </a:cubicBezTo>
                <a:cubicBezTo>
                  <a:pt x="334963" y="145183"/>
                  <a:pt x="302464" y="112682"/>
                  <a:pt x="302464" y="72591"/>
                </a:cubicBezTo>
                <a:cubicBezTo>
                  <a:pt x="302464" y="32500"/>
                  <a:pt x="334963" y="0"/>
                  <a:pt x="375055" y="0"/>
                </a:cubicBezTo>
                <a:close/>
              </a:path>
            </a:pathLst>
          </a:custGeom>
          <a:gradFill>
            <a:gsLst>
              <a:gs pos="30000">
                <a:srgbClr val="8661C5"/>
              </a:gs>
              <a:gs pos="100000">
                <a:schemeClr val="accent6"/>
              </a:gs>
            </a:gsLst>
            <a:lin ang="270000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74" name="Graphic 133"/>
          <p:cNvSpPr/>
          <p:nvPr/>
        </p:nvSpPr>
        <p:spPr>
          <a:xfrm>
            <a:off x="647555" y="2440448"/>
            <a:ext cx="207853" cy="278011"/>
          </a:xfrm>
          <a:custGeom>
            <a:gdLst>
              <a:gd name="connsiteX0" fmla="*/ 261038 w 350857"/>
              <a:gd name="connsiteY0" fmla="*/ 411302 h 483917"/>
              <a:gd name="connsiteX1" fmla="*/ 254021 w 350857"/>
              <a:gd name="connsiteY1" fmla="*/ 441766 h 483917"/>
              <a:gd name="connsiteX2" fmla="*/ 205143 w 350857"/>
              <a:gd name="connsiteY2" fmla="*/ 483748 h 483917"/>
              <a:gd name="connsiteX3" fmla="*/ 200957 w 350857"/>
              <a:gd name="connsiteY3" fmla="*/ 483917 h 483917"/>
              <a:gd name="connsiteX4" fmla="*/ 149877 w 350857"/>
              <a:gd name="connsiteY4" fmla="*/ 483917 h 483917"/>
              <a:gd name="connsiteX5" fmla="*/ 97926 w 350857"/>
              <a:gd name="connsiteY5" fmla="*/ 445759 h 483917"/>
              <a:gd name="connsiteX6" fmla="*/ 96813 w 350857"/>
              <a:gd name="connsiteY6" fmla="*/ 441718 h 483917"/>
              <a:gd name="connsiteX7" fmla="*/ 89795 w 350857"/>
              <a:gd name="connsiteY7" fmla="*/ 411302 h 483917"/>
              <a:gd name="connsiteX8" fmla="*/ 261038 w 350857"/>
              <a:gd name="connsiteY8" fmla="*/ 411302 h 483917"/>
              <a:gd name="connsiteX9" fmla="*/ 175429 w 350857"/>
              <a:gd name="connsiteY9" fmla="*/ 0 h 483917"/>
              <a:gd name="connsiteX10" fmla="*/ 350858 w 350857"/>
              <a:gd name="connsiteY10" fmla="*/ 175429 h 483917"/>
              <a:gd name="connsiteX11" fmla="*/ 283953 w 350857"/>
              <a:gd name="connsiteY11" fmla="*/ 316740 h 483917"/>
              <a:gd name="connsiteX12" fmla="*/ 282235 w 350857"/>
              <a:gd name="connsiteY12" fmla="*/ 319764 h 483917"/>
              <a:gd name="connsiteX13" fmla="*/ 269459 w 350857"/>
              <a:gd name="connsiteY13" fmla="*/ 375006 h 483917"/>
              <a:gd name="connsiteX14" fmla="*/ 81399 w 350857"/>
              <a:gd name="connsiteY14" fmla="*/ 375006 h 483917"/>
              <a:gd name="connsiteX15" fmla="*/ 68671 w 350857"/>
              <a:gd name="connsiteY15" fmla="*/ 319764 h 483917"/>
              <a:gd name="connsiteX16" fmla="*/ 66953 w 350857"/>
              <a:gd name="connsiteY16" fmla="*/ 316764 h 483917"/>
              <a:gd name="connsiteX17" fmla="*/ 0 w 350857"/>
              <a:gd name="connsiteY17" fmla="*/ 175405 h 483917"/>
              <a:gd name="connsiteX18" fmla="*/ 175429 w 350857"/>
              <a:gd name="connsiteY18" fmla="*/ 0 h 48391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50857" h="483917">
                <a:moveTo>
                  <a:pt x="261038" y="411302"/>
                </a:moveTo>
                <a:lnTo>
                  <a:pt x="254021" y="441766"/>
                </a:lnTo>
                <a:cubicBezTo>
                  <a:pt x="248647" y="464935"/>
                  <a:pt x="228856" y="481931"/>
                  <a:pt x="205143" y="483748"/>
                </a:cubicBezTo>
                <a:lnTo>
                  <a:pt x="200957" y="483917"/>
                </a:lnTo>
                <a:lnTo>
                  <a:pt x="149877" y="483917"/>
                </a:lnTo>
                <a:cubicBezTo>
                  <a:pt x="126082" y="483917"/>
                  <a:pt x="105043" y="468465"/>
                  <a:pt x="97926" y="445759"/>
                </a:cubicBezTo>
                <a:lnTo>
                  <a:pt x="96813" y="441718"/>
                </a:lnTo>
                <a:lnTo>
                  <a:pt x="89795" y="411302"/>
                </a:lnTo>
                <a:lnTo>
                  <a:pt x="261038" y="411302"/>
                </a:lnTo>
                <a:close/>
                <a:moveTo>
                  <a:pt x="175429" y="0"/>
                </a:moveTo>
                <a:cubicBezTo>
                  <a:pt x="272316" y="0"/>
                  <a:pt x="350858" y="78542"/>
                  <a:pt x="350858" y="175429"/>
                </a:cubicBezTo>
                <a:cubicBezTo>
                  <a:pt x="350858" y="227114"/>
                  <a:pt x="328209" y="274468"/>
                  <a:pt x="283953" y="316740"/>
                </a:cubicBezTo>
                <a:cubicBezTo>
                  <a:pt x="283096" y="317558"/>
                  <a:pt x="282499" y="318610"/>
                  <a:pt x="282235" y="319764"/>
                </a:cubicBezTo>
                <a:lnTo>
                  <a:pt x="269459" y="375006"/>
                </a:lnTo>
                <a:lnTo>
                  <a:pt x="81399" y="375006"/>
                </a:lnTo>
                <a:lnTo>
                  <a:pt x="68671" y="319764"/>
                </a:lnTo>
                <a:cubicBezTo>
                  <a:pt x="68403" y="318618"/>
                  <a:pt x="67806" y="317575"/>
                  <a:pt x="66953" y="316764"/>
                </a:cubicBezTo>
                <a:cubicBezTo>
                  <a:pt x="22673" y="274468"/>
                  <a:pt x="0" y="227114"/>
                  <a:pt x="0" y="175405"/>
                </a:cubicBezTo>
                <a:cubicBezTo>
                  <a:pt x="13" y="78528"/>
                  <a:pt x="78552" y="0"/>
                  <a:pt x="175429" y="0"/>
                </a:cubicBezTo>
                <a:close/>
              </a:path>
            </a:pathLst>
          </a:custGeom>
          <a:gradFill>
            <a:gsLst>
              <a:gs pos="30000">
                <a:srgbClr val="8661C5"/>
              </a:gs>
              <a:gs pos="100000">
                <a:schemeClr val="accent6"/>
              </a:gs>
            </a:gsLst>
            <a:lin ang="270000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/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1050" b="1">
              <a:solidFill>
                <a:srgbClr val="FFFFFF"/>
              </a:solidFill>
              <a:latin typeface="Segoe Pro Semibold" panose="020b0502040504020203" pitchFamily="34" charset="0"/>
              <a:cs typeface="Segoe UI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953000" y="8107236"/>
            <a:ext cx="2362200" cy="530352"/>
          </a:xfrm>
          <a:prstGeom prst="rect"/>
          <a:noFill/>
          <a:ln>
            <a:noFill/>
          </a:ln>
        </p:spPr>
        <p:txBody>
          <a:bodyPr wrap="square" lIns="0" tIns="0" rIns="0" bIns="0" rtlCol="0" anchor="t" anchorCtr="0">
            <a:noAutofit/>
          </a:bodyPr>
          <a:lstStyle/>
          <a:p>
            <a:endParaRPr lang="en-US" sz="1000" spc="-5">
              <a:ea typeface="Calibri" panose="020f0502020204030204" pitchFamily="34" charset="0"/>
              <a:cs typeface="Calibri"/>
            </a:endParaRPr>
          </a:p>
        </p:txBody>
      </p:sp>
      <p:pic>
        <p:nvPicPr>
          <p:cNvPr id="106" name="New picture"/>
          <p:cNvPicPr/>
          <p:nvPr/>
        </p:nvPicPr>
        <p:blipFill>
          <a:blip xmlns:r="http://schemas.openxmlformats.org/officeDocument/2006/relationships" r:embed="rId4"/>
          <a:srcRect/>
          <a:stretch>
            <a:fillRect/>
          </a:stretch>
        </p:blipFill>
        <p:spPr>
          <a:xfrm>
            <a:off x="4953000" y="8107236"/>
            <a:ext cx="2362200" cy="533400"/>
          </a:xfrm>
          <a:prstGeom prst="rect"/>
          <a:ln w="0">
            <a:solidFill>
              <a:srgbClr val="FFFFFF">
                <a:alpha val="0"/>
              </a:srgbClr>
            </a:solidFill>
          </a:ln>
        </p:spPr>
      </p:pic>
    </p:spTree>
    <p:extLst>
      <p:ext uri="{BB962C8B-B14F-4D97-AF65-F5344CB8AC3E}">
        <p14:creationId xmlns:p14="http://schemas.microsoft.com/office/powerpoint/2010/main" val="643409233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>
</file>

<file path=ppt/tags/tag1.xml><?xml version="1.0" encoding="utf-8"?>
<p:tagLst xmlns:p="http://schemas.openxmlformats.org/presentationml/2006/main">
  <p:tag name="AS_NET" val="8.0.12"/>
  <p:tag name="AS_OS" val="Microsoft Windows NT 10.0.20348.0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Custom Design">
  <a:themeElements>
    <a:clrScheme name="CoPilot - OnePagers">
      <a:dk1>
        <a:srgbClr val="454142"/>
      </a:dk1>
      <a:lt1>
        <a:sysClr val="window" lastClr="FFFFFF"/>
      </a:lt1>
      <a:dk2>
        <a:srgbClr val="091F2C"/>
      </a:dk2>
      <a:lt2>
        <a:srgbClr val="F4F3F5"/>
      </a:lt2>
      <a:accent1>
        <a:srgbClr val="C5B4E3"/>
      </a:accent1>
      <a:accent2>
        <a:srgbClr val="8661C5"/>
      </a:accent2>
      <a:accent3>
        <a:srgbClr val="463668"/>
      </a:accent3>
      <a:accent4>
        <a:srgbClr val="0078D4"/>
      </a:accent4>
      <a:accent5>
        <a:srgbClr val="2A446F"/>
      </a:accent5>
      <a:accent6>
        <a:srgbClr val="C03BC4"/>
      </a:accent6>
      <a:hlink>
        <a:srgbClr val="8661C5"/>
      </a:hlink>
      <a:folHlink>
        <a:srgbClr val="8661C5"/>
      </a:folHlink>
    </a:clrScheme>
    <a:fontScheme name="Microsof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r="5400000" dist="1905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Viet" typeface="Times New Roman"/>
        <a:font script="Uigh" typeface="Microsoft Uighur"/>
        <a:font script="Tibt" typeface="Microsoft Himalaya"/>
        <a:font script="Hans" typeface="宋体"/>
        <a:font script="Thaa" typeface="MV Boli"/>
        <a:font script="Yiii" typeface="Microsoft Yi Baiti"/>
        <a:font script="Telu" typeface="Gautami"/>
        <a:font script="Hang" typeface="맑은 고딕"/>
        <a:font script="Mong" typeface="Mongolian Baiti"/>
        <a:font script="Khmr" typeface="MoolBoran"/>
        <a:font script="Hant" typeface="新細明體"/>
        <a:font script="Mlym" typeface="Kartika"/>
        <a:font script="Taml" typeface="Latha"/>
        <a:font script="Orya" typeface="Kalinga"/>
        <a:font script="Arab" typeface="Times New Roman"/>
        <a:font script="Cans" typeface="Euphemia"/>
        <a:font script="Laoo" typeface="DokChampa"/>
        <a:font script="Deva" typeface="Mangal"/>
        <a:font script="Gujr" typeface="Shruti"/>
        <a:font script="Cher" typeface="Plantagenet Cherokee"/>
        <a:font script="Sinh" typeface="Iskoola Pota"/>
        <a:font script="Knda" typeface="Tunga"/>
        <a:font script="Thai" typeface="Angsana New"/>
        <a:font script="Jpan" typeface="ＭＳ Ｐゴシック"/>
        <a:font script="Beng" typeface="Vrinda"/>
        <a:font script="Hebr" typeface="Times New Roman"/>
        <a:font script="Guru" typeface="Raavi"/>
        <a:font script="Ethi" typeface="Nyala"/>
        <a:font script="Syrc" typeface="Estrangelo Edessa"/>
      </a:majorFont>
      <a:minorFont>
        <a:latin typeface="Calibri"/>
        <a:ea typeface=""/>
        <a:cs typeface=""/>
        <a:font script="Viet" typeface="Arial"/>
        <a:font script="Uigh" typeface="Microsoft Uighur"/>
        <a:font script="Tibt" typeface="Microsoft Himalaya"/>
        <a:font script="Hans" typeface="宋体"/>
        <a:font script="Thaa" typeface="MV Boli"/>
        <a:font script="Yiii" typeface="Microsoft Yi Baiti"/>
        <a:font script="Telu" typeface="Gautami"/>
        <a:font script="Hang" typeface="맑은 고딕"/>
        <a:font script="Mong" typeface="Mongolian Baiti"/>
        <a:font script="Khmr" typeface="DaunPenh"/>
        <a:font script="Hant" typeface="新細明體"/>
        <a:font script="Mlym" typeface="Kartika"/>
        <a:font script="Taml" typeface="Latha"/>
        <a:font script="Orya" typeface="Kalinga"/>
        <a:font script="Arab" typeface="Arial"/>
        <a:font script="Cans" typeface="Euphemia"/>
        <a:font script="Laoo" typeface="DokChampa"/>
        <a:font script="Deva" typeface="Mangal"/>
        <a:font script="Gujr" typeface="Shruti"/>
        <a:font script="Cher" typeface="Plantagenet Cherokee"/>
        <a:font script="Sinh" typeface="Iskoola Pota"/>
        <a:font script="Knda" typeface="Tunga"/>
        <a:font script="Thai" typeface="Cordia New"/>
        <a:font script="Jpan" typeface="ＭＳ Ｐゴシック"/>
        <a:font script="Beng" typeface="Vrinda"/>
        <a:font script="Hebr" typeface="Arial"/>
        <a:font script="Guru" typeface="Raavi"/>
        <a:font script="Ethi" typeface="Nyala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 prst="circ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Viet" typeface="Times New Roman"/>
        <a:font script="Uigh" typeface="Microsoft Uighur"/>
        <a:font script="Tibt" typeface="Microsoft Himalaya"/>
        <a:font script="Hans" typeface="宋体"/>
        <a:font script="Thaa" typeface="MV Boli"/>
        <a:font script="Yiii" typeface="Microsoft Yi Baiti"/>
        <a:font script="Telu" typeface="Gautami"/>
        <a:font script="Hang" typeface="맑은 고딕"/>
        <a:font script="Mong" typeface="Mongolian Baiti"/>
        <a:font script="Khmr" typeface="MoolBoran"/>
        <a:font script="Hant" typeface="新細明體"/>
        <a:font script="Mlym" typeface="Kartika"/>
        <a:font script="Taml" typeface="Latha"/>
        <a:font script="Orya" typeface="Kalinga"/>
        <a:font script="Arab" typeface="Times New Roman"/>
        <a:font script="Cans" typeface="Euphemia"/>
        <a:font script="Laoo" typeface="DokChampa"/>
        <a:font script="Deva" typeface="Mangal"/>
        <a:font script="Gujr" typeface="Shruti"/>
        <a:font script="Cher" typeface="Plantagenet Cherokee"/>
        <a:font script="Sinh" typeface="Iskoola Pota"/>
        <a:font script="Knda" typeface="Tunga"/>
        <a:font script="Thai" typeface="Angsana New"/>
        <a:font script="Jpan" typeface="ＭＳ Ｐゴシック"/>
        <a:font script="Beng" typeface="Vrinda"/>
        <a:font script="Hebr" typeface="Times New Roman"/>
        <a:font script="Guru" typeface="Raavi"/>
        <a:font script="Ethi" typeface="Nyala"/>
        <a:font script="Syrc" typeface="Estrangelo Edessa"/>
      </a:majorFont>
      <a:minorFont>
        <a:latin typeface="Calibri"/>
        <a:ea typeface=""/>
        <a:cs typeface=""/>
        <a:font script="Viet" typeface="Arial"/>
        <a:font script="Uigh" typeface="Microsoft Uighur"/>
        <a:font script="Tibt" typeface="Microsoft Himalaya"/>
        <a:font script="Hans" typeface="宋体"/>
        <a:font script="Thaa" typeface="MV Boli"/>
        <a:font script="Yiii" typeface="Microsoft Yi Baiti"/>
        <a:font script="Telu" typeface="Gautami"/>
        <a:font script="Hang" typeface="맑은 고딕"/>
        <a:font script="Mong" typeface="Mongolian Baiti"/>
        <a:font script="Khmr" typeface="DaunPenh"/>
        <a:font script="Hant" typeface="新細明體"/>
        <a:font script="Mlym" typeface="Kartika"/>
        <a:font script="Taml" typeface="Latha"/>
        <a:font script="Orya" typeface="Kalinga"/>
        <a:font script="Arab" typeface="Arial"/>
        <a:font script="Cans" typeface="Euphemia"/>
        <a:font script="Laoo" typeface="DokChampa"/>
        <a:font script="Deva" typeface="Mangal"/>
        <a:font script="Gujr" typeface="Shruti"/>
        <a:font script="Cher" typeface="Plantagenet Cherokee"/>
        <a:font script="Sinh" typeface="Iskoola Pota"/>
        <a:font script="Knda" typeface="Tunga"/>
        <a:font script="Thai" typeface="Cordia New"/>
        <a:font script="Jpan" typeface="ＭＳ Ｐゴシック"/>
        <a:font script="Beng" typeface="Vrinda"/>
        <a:font script="Hebr" typeface="Arial"/>
        <a:font script="Guru" typeface="Raavi"/>
        <a:font script="Ethi" typeface="Nyala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 prst="circ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6f04cde-7dc5-48c8-8841-afa3a3e4ab96">
      <Terms xmlns="http://schemas.microsoft.com/office/infopath/2007/PartnerControls"/>
    </lcf76f155ced4ddcb4097134ff3c332f>
    <TaxCatchAll xmlns="ebf12464-9d9f-4c16-a30f-7d8f501f3de5" xsi:nil="true"/>
    <TaxKeywordTaxHTField xmlns="ebf12464-9d9f-4c16-a30f-7d8f501f3de5">
      <Terms xmlns="http://schemas.microsoft.com/office/infopath/2007/PartnerControls"/>
    </TaxKeywordTaxHTField>
    <Data_x0020_Classification xmlns="46f04cde-7dc5-48c8-8841-afa3a3e4ab96">Internal-Use</Data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E0707033C2EE4686867AC106A88E1C" ma:contentTypeVersion="17" ma:contentTypeDescription="Create a new document." ma:contentTypeScope="" ma:versionID="0c20364645207263e08f3f30fb57e1c7">
  <xsd:schema xmlns:xsd="http://www.w3.org/2001/XMLSchema" xmlns:xs="http://www.w3.org/2001/XMLSchema" xmlns:p="http://schemas.microsoft.com/office/2006/metadata/properties" xmlns:ns2="46f04cde-7dc5-48c8-8841-afa3a3e4ab96" xmlns:ns3="ebf12464-9d9f-4c16-a30f-7d8f501f3de5" targetNamespace="http://schemas.microsoft.com/office/2006/metadata/properties" ma:root="true" ma:fieldsID="1dc92523b30e04d9c3db71b1d43e7b28" ns2:_="" ns3:_="">
    <xsd:import namespace="46f04cde-7dc5-48c8-8841-afa3a3e4ab96"/>
    <xsd:import namespace="ebf12464-9d9f-4c16-a30f-7d8f501f3d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Data_x0020_Classification"/>
                <xsd:element ref="ns3:TaxKeywordTaxHTField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04cde-7dc5-48c8-8841-afa3a3e4ab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12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8cb0bce-1002-4eab-ad99-891ad430f5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Data_x0020_Classification" ma:index="20" ma:displayName="Data Classification" ma:default="Public" ma:description="Public -  Information that is openly available and can be shared without any restrictions.&#10;Internal-Use: Data intended only for use within an organization. It is not sensitive enough to cause significant harm if accidentally disclosed outside, but it is not meant for public distribution.&#10;Confidential: Sensitive information that is restricted to a limited group within the organization. Unauthorized access or disclosure could have a negative impact.&#10;Restricted: The highest level of sensitivity. This data is highly sensitive and its unauthorized disclosure could lead to severe financial, reputational, or operational damage." ma:format="Dropdown" ma:internalName="Data_x0020_Classification">
      <xsd:simpleType>
        <xsd:restriction base="dms:Choice">
          <xsd:enumeration value="Public"/>
          <xsd:enumeration value="Internal-Use"/>
          <xsd:enumeration value="Confidential"/>
          <xsd:enumeration value="Restricted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12464-9d9f-4c16-a30f-7d8f501f3de5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7939e5c-e147-451b-8bf1-01ca838ad4a8}" ma:internalName="TaxCatchAll" ma:showField="CatchAllData" ma:web="ebf12464-9d9f-4c16-a30f-7d8f501f3d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22" nillable="true" ma:taxonomy="true" ma:internalName="TaxKeywordTaxHTField" ma:taxonomyFieldName="TaxKeyword" ma:displayName="Enterprise Keywords" ma:fieldId="{23f27201-bee3-471e-b2e7-b64fd8b7ca38}" ma:taxonomyMulti="true" ma:sspId="88cb0bce-1002-4eab-ad99-891ad430f54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90F116-B58F-4255-B05B-DA3808E0E5C6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80964d80-351c-4d21-afe2-756b91f7730a"/>
    <ds:schemaRef ds:uri="http://schemas.microsoft.com/office/2006/documentManagement/types"/>
    <ds:schemaRef ds:uri="http://schemas.openxmlformats.org/package/2006/metadata/core-properties"/>
    <ds:schemaRef ds:uri="f395e7ec-2e50-4b6e-9159-83d0185cbfe9"/>
    <ds:schemaRef ds:uri="http://www.w3.org/XML/1998/namespace"/>
    <ds:schemaRef ds:uri="http://purl.org/dc/terms/"/>
    <ds:schemaRef ds:uri="a7384ce8-a2ad-4061-818a-88bf72b6eefd"/>
    <ds:schemaRef ds:uri="254ab26a-04f6-42f5-9555-e3c9fb1706a1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0726FD7-6E58-49D5-B6C1-B751C5908513}"/>
</file>

<file path=customXml/itemProps3.xml><?xml version="1.0" encoding="utf-8"?>
<ds:datastoreItem xmlns:ds="http://schemas.openxmlformats.org/officeDocument/2006/customXml" ds:itemID="{758FDAC0-319D-4A54-8D8E-1D42CB1F800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Light 16x9</Template>
  <TotalTime>144</TotalTime>
  <Application>Microsoft Office PowerPoint</Application>
  <PresentationFormat>Custom</PresentationFormat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Manager>&lt;Comms manager name here&gt;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&lt;Event name&gt;</dc:subject>
  <dc:creator>Melissa Lou</dc:creator>
  <cp:keywords/>
  <dc:description/>
  <cp:lastModifiedBy>Michael Cimilluca</cp:lastModifiedBy>
  <cp:revision>8</cp:revision>
  <cp:lastPrinted>2023-02-15T20:48:24Z</cp:lastPrinted>
  <dcterms:created xsi:type="dcterms:W3CDTF">2023-09-18T14:10:10Z</dcterms:created>
  <dcterms:modified xsi:type="dcterms:W3CDTF">2025-03-04T12:43:58Z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4230617f-e31b-4f22-8a5a-7761a22ded76</vt:lpwstr>
  </property>
  <property fmtid="{D5CDD505-2E9C-101B-9397-08002B2CF9AE}" pid="3" name="Audience">
    <vt:lpwstr/>
  </property>
  <property fmtid="{D5CDD505-2E9C-101B-9397-08002B2CF9AE}" pid="4" name="bc8cca776fa8455c8c00307ee3c527ad">
    <vt:lpwstr/>
  </property>
  <property fmtid="{D5CDD505-2E9C-101B-9397-08002B2CF9AE}" pid="5" name="Campaign">
    <vt:lpwstr/>
  </property>
  <property fmtid="{D5CDD505-2E9C-101B-9397-08002B2CF9AE}" pid="6" name="ContentTypeId">
    <vt:lpwstr>0x01010019E0707033C2EE4686867AC106A88E1C</vt:lpwstr>
  </property>
  <property fmtid="{D5CDD505-2E9C-101B-9397-08002B2CF9AE}" pid="7" name="e93e2550f0ac4199ae3cf1406d72085e">
    <vt:lpwstr/>
  </property>
  <property fmtid="{D5CDD505-2E9C-101B-9397-08002B2CF9AE}" pid="8" name="epPlatforms">
    <vt:lpwstr/>
  </property>
  <property fmtid="{D5CDD505-2E9C-101B-9397-08002B2CF9AE}" pid="9" name="Event Location">
    <vt:lpwstr/>
  </property>
  <property fmtid="{D5CDD505-2E9C-101B-9397-08002B2CF9AE}" pid="10" name="Event Venue">
    <vt:lpwstr/>
  </property>
  <property fmtid="{D5CDD505-2E9C-101B-9397-08002B2CF9AE}" pid="11" name="Event1">
    <vt:lpwstr>622;#Unassigned|2c8af875-f38a-40b8-a0a9-056aed3fc8c0</vt:lpwstr>
  </property>
  <property fmtid="{D5CDD505-2E9C-101B-9397-08002B2CF9AE}" pid="12" name="IsMyDocuments">
    <vt:bool>true</vt:bool>
  </property>
  <property fmtid="{D5CDD505-2E9C-101B-9397-08002B2CF9AE}" pid="13" name="j7ed6b1749d644c580569ee38d7710d7">
    <vt:lpwstr/>
  </property>
  <property fmtid="{D5CDD505-2E9C-101B-9397-08002B2CF9AE}" pid="14" name="MediaServiceImageTags">
    <vt:lpwstr/>
  </property>
  <property fmtid="{D5CDD505-2E9C-101B-9397-08002B2CF9AE}" pid="15" name="MSIP_Label_f42aa342-8706-4288-bd11-ebb85995028c_Enabled">
    <vt:lpwstr>True</vt:lpwstr>
  </property>
  <property fmtid="{D5CDD505-2E9C-101B-9397-08002B2CF9AE}" pid="16" name="MSIP_Label_f42aa342-8706-4288-bd11-ebb85995028c_Extended_MSFT_Method">
    <vt:lpwstr>Automatic</vt:lpwstr>
  </property>
  <property fmtid="{D5CDD505-2E9C-101B-9397-08002B2CF9AE}" pid="17" name="MSIP_Label_f42aa342-8706-4288-bd11-ebb85995028c_Name">
    <vt:lpwstr>General</vt:lpwstr>
  </property>
  <property fmtid="{D5CDD505-2E9C-101B-9397-08002B2CF9AE}" pid="18" name="MSIP_Label_f42aa342-8706-4288-bd11-ebb85995028c_Ref">
    <vt:lpwstr>https://api.informationprotection.azure.com/api/72f988bf-86f1-41af-91ab-2d7cd011db47</vt:lpwstr>
  </property>
  <property fmtid="{D5CDD505-2E9C-101B-9397-08002B2CF9AE}" pid="19" name="MSIP_Label_f42aa342-8706-4288-bd11-ebb85995028c_SetDate">
    <vt:lpwstr>2017-08-29T14:27:20.8568347-07:00</vt:lpwstr>
  </property>
  <property fmtid="{D5CDD505-2E9C-101B-9397-08002B2CF9AE}" pid="20" name="MSIP_Label_f42aa342-8706-4288-bd11-ebb85995028c_SiteId">
    <vt:lpwstr>72f988bf-86f1-41af-91ab-2d7cd011db47</vt:lpwstr>
  </property>
  <property fmtid="{D5CDD505-2E9C-101B-9397-08002B2CF9AE}" pid="21" name="o1dbacbd0e564fc293d11b6c4775302e">
    <vt:lpwstr/>
  </property>
  <property fmtid="{D5CDD505-2E9C-101B-9397-08002B2CF9AE}" pid="22" name="o92d4232daec467abb08246282070aa9">
    <vt:lpwstr/>
  </property>
  <property fmtid="{D5CDD505-2E9C-101B-9397-08002B2CF9AE}" pid="23" name="Product">
    <vt:lpwstr/>
  </property>
  <property fmtid="{D5CDD505-2E9C-101B-9397-08002B2CF9AE}" pid="24" name="Sensitivity">
    <vt:lpwstr>General</vt:lpwstr>
  </property>
  <property fmtid="{D5CDD505-2E9C-101B-9397-08002B2CF9AE}" pid="25" name="Track">
    <vt:lpwstr/>
  </property>
  <property fmtid="{D5CDD505-2E9C-101B-9397-08002B2CF9AE}" pid="26" name="TaxKeyword">
    <vt:lpwstr/>
  </property>
</Properties>
</file>