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6" Type="http://schemas.microsoft.com/office/2020/02/relationships/classificationlabels" Target="docMetadata/LabelInfo.xml" /></Relationships>
</file>

<file path=ppt/presentation.xml><?xml version="1.0" encoding="utf-8"?>
<!--Generated by Spire.Presentation for .NET 8.8.4.0--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r:id="rId4" id="2147485447"/>
    <p:sldMasterId r:id="rId5" id="2147485494"/>
  </p:sldMasterIdLst>
  <p:notesMasterIdLst>
    <p:notesMasterId r:id="rId7"/>
  </p:notesMasterIdLst>
  <p:handoutMasterIdLst>
    <p:handoutMasterId r:id="rId8"/>
  </p:handoutMasterIdLst>
  <p:sldIdLst>
    <p:sldId r:id="rId6" id="258"/>
  </p:sldIdLst>
  <p:sldSz cx="7772400" cy="10058400"/>
  <p:notesSz cx="6858000" cy="9144000"/>
  <p:custDataLst>
    <p:tags r:id="rId16"/>
  </p:custDataLst>
  <p:defaultTextStyle>
    <a:defPPr>
      <a:defRPr lang="en-US"/>
    </a:defPPr>
    <a:lvl1pPr marL="0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1pPr>
    <a:lvl2pPr marL="509393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2pPr>
    <a:lvl3pPr marL="1018788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3pPr>
    <a:lvl4pPr marL="1528181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4pPr>
    <a:lvl5pPr marL="2037575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5pPr>
    <a:lvl6pPr marL="2546970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6pPr>
    <a:lvl7pPr marL="3056363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7pPr>
    <a:lvl8pPr marL="3565756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8pPr>
    <a:lvl9pPr marL="4075152" algn="l" defTabSz="1018788" rtl="0" eaLnBrk="1" latinLnBrk="0" hangingPunct="1">
      <a:defRPr sz="19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p188="http://schemas.microsoft.com/office/powerpoint/2018/8/main">
  <p188:author id="{1A65BD3B-E7E2-37A9-D20F-0D96B6CB629B}" name="Michael Cimilluca" initials="MC" userId="S::michael@theodigogroup.com::091842fd-b116-4b9b-9bc8-3d7572bc2e6a" providerId="AD"/>
  <p188:author id="{B3584E5B-A52C-1FDD-020B-19EFB6530B8D}" name="Stephanie Torres" initials="ST" userId="S::stetorres_microsoft.com#ext#@stinsondesigninc.onmicrosoft.com::27ffd3ac-6f0d-42d3-8df7-da5b59332f52" providerId="AD"/>
  <p188:author id="{6AFA61D8-796F-555E-A395-B33F90AAF99E}" name="Monica Lueder" initials="ML" userId="S::monical@microsoft.com::75969e72-ba9c-4e32-a4ac-c8f3aeff9ba2" providerId="AD"/>
  <p188:author id="{BC6CF3F0-B8ED-5DB7-0746-03965B370AE5}" name="Louise Morgan" initials="LM" userId="S::louise@theodigogroup.com::f3afb773-4931-4b67-8a9f-eef20a768a93" providerId="AD"/>
</p188:authorLst>
</file>

<file path=ppt/commentAuthors.xml><?xml version="1.0" encoding="utf-8"?>
<p:cmAuthorLst xmlns:p="http://schemas.openxmlformats.org/presentationml/2006/main">
  <p:cmAuthor id="0" name="Saku Uchikawa" initials="SU" lastIdx="11" clrIdx="0"/>
  <p:cmAuthor id="1" name="Mary Feil-Jacobs" initials="MFJ" lastIdx="43" clrIdx="1"/>
  <p:cmAuthor id="2" name="Monica Lueder" initials="ML" lastIdx="22" clrIdx="2">
    <p:extLst>
      <p:ext uri="{19B8F6BF-5375-455C-9EA6-DF929625EA0E}">
        <p15:presenceInfo xmlns:p15="http://schemas.microsoft.com/office/powerpoint/2012/main" userId="S-1-5-21-2127521184-1604012920-1887927527-2598260" providerId="AD"/>
      </p:ext>
    </p:extLst>
  </p:cmAuthor>
  <p:cmAuthor id="3" name="Mary Feil-Jacobs" initials="MF" lastIdx="28" clrIdx="3">
    <p:extLst>
      <p:ext uri="{19B8F6BF-5375-455C-9EA6-DF929625EA0E}">
        <p15:presenceInfo xmlns:p15="http://schemas.microsoft.com/office/powerpoint/2012/main" userId="S-1-5-21-2127521184-1604012920-1887927527-65006" providerId="AD"/>
      </p:ext>
    </p:extLst>
  </p:cmAuthor>
  <p:cmAuthor id="4" name="Tracy Tran" initials="TT" lastIdx="9" clrIdx="4">
    <p:extLst>
      <p:ext uri="{19B8F6BF-5375-455C-9EA6-DF929625EA0E}">
        <p15:presenceInfo xmlns:p15="http://schemas.microsoft.com/office/powerpoint/2012/main" userId="S::tracyt@microsoft.com::7b485f56-8fe8-4efc-a1b3-85e720327ac5" providerId="AD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279"/>
    <a:srgbClr val="FFB900"/>
    <a:srgbClr val="091F2C"/>
    <a:srgbClr val="2A446F"/>
    <a:srgbClr val="C03BC4"/>
    <a:srgbClr val="702573"/>
    <a:srgbClr val="8661C5"/>
    <a:srgbClr val="0078D4"/>
    <a:srgbClr val="D7D2CB"/>
    <a:srgbClr val="C5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68693-0D48-42AB-A796-FAAF476096A9}" v="39" dt="2024-04-03T13:57:16.743"/>
    <p1510:client id="{B7116A65-66F8-4B38-5B4D-1631FB30841F}" v="2" dt="2024-04-03T18:47:39.862"/>
    <p1510:client id="{E178AB3B-0090-4245-A72F-055D1CDE52F6}" v="73" dt="2024-04-03T16:29:32.6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fill>
          <a:solidFill>
            <a:schemeClr val="accent5">
              <a:tint val="40000"/>
            </a:schemeClr>
          </a:solidFill>
        </a:fill>
      </a:tcStyle>
    </a:band1H>
    <a:band1V>
      <a:tcStyle>
        <a:fill>
          <a:solidFill>
            <a:schemeClr val="accent5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fill>
          <a:solidFill>
            <a:schemeClr val="accent6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00" autoAdjust="0"/>
    <p:restoredTop sz="96220" autoAdjust="0"/>
  </p:normalViewPr>
  <p:slideViewPr>
    <p:cSldViewPr snapToGrid="0">
      <p:cViewPr>
        <p:scale>
          <a:sx n="125" d="100"/>
          <a:sy n="125" d="100"/>
        </p:scale>
        <p:origin x="234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648" y="9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4.xml" /><Relationship Id="rId13" Type="http://schemas.openxmlformats.org/officeDocument/2006/relationships/tableStyles" Target="tableStyles.xml" /><Relationship Id="rId14" Type="http://schemas.microsoft.com/office/2015/10/relationships/revisionInfo" Target="revisionInfo.xml" /><Relationship Id="rId15" Type="http://schemas.microsoft.com/office/2018/10/relationships/authors" Target="authors.xml" /><Relationship Id="rId16" Type="http://schemas.openxmlformats.org/officeDocument/2006/relationships/tags" Target="tags/tag1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" Target="slides/slide1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commentAuthors" Target="commentAuthor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1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Segoe UI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F9EC6-89FF-47E1-8594-1A32E3B45134}" type="datetime8">
              <a:rPr lang="en-US" smtClean="0">
                <a:latin typeface="Segoe UI" pitchFamily="34" charset="0"/>
              </a:rPr>
              <a:t>7/9/2024 12:57 PM</a:t>
            </a:fld>
            <a:endParaRPr lang="en-US">
              <a:latin typeface="Segoe UI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/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1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 smtClean="0">
                <a:latin typeface="Segoe UI" pitchFamily="34" charset="0"/>
              </a:rPr>
              <a:t>‹#›</a:t>
            </a:fld>
            <a:endParaRPr lang="en-US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>
                <a:latin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795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/>
        </p:spPr>
        <p:txBody>
          <a:bodyPr vert="horz" lIns="91440" tIns="45720" rIns="91440" bIns="45720" rtlCol="0" anchor="b"/>
          <a:lstStyle>
            <a:lvl1pPr marL="571500" indent="0" algn="l">
              <a:defRPr sz="1200"/>
            </a:lvl1pPr>
          </a:lstStyle>
          <a:p>
            <a:pPr defTabSz="914099" eaLnBrk="0" hangingPunct="0"/>
            <a:r>
              <a:rPr lang="en-US" sz="400" dirty="1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  <a:tileRect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386CE63F-9E7F-4C04-9D0D-FCA25A8E9E86}" type="datetime8">
              <a:rPr lang="en-US" smtClean="0"/>
              <a:t>7/9/2024 12:57 PM</a:t>
            </a:fld>
            <a:endParaRPr lang="en-US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vert="horz" lIns="91440" tIns="45720" rIns="91440" bIns="45720" rtlCol="0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B4008EB6-D09E-4580-8CD6-DDB145119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1018788" rtl="0" eaLnBrk="1" latinLnBrk="0" hangingPunct="1">
      <a:lnSpc>
        <a:spcPct val="90000"/>
      </a:lnSpc>
      <a:spcAft>
        <a:spcPts val="371"/>
      </a:spcAft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237305" indent="-117915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365537" indent="-128233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537989" indent="-163607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685382" indent="-128233" algn="l" defTabSz="1018788" rtl="0" eaLnBrk="1" latinLnBrk="0" hangingPunct="1">
      <a:lnSpc>
        <a:spcPct val="90000"/>
      </a:lnSpc>
      <a:spcAft>
        <a:spcPts val="371"/>
      </a:spcAft>
      <a:buFont typeface="Arial" pitchFamily="34" charset="0"/>
      <a:buChar char="•"/>
      <a:defRPr sz="983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546970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6pPr>
    <a:lvl7pPr marL="3056363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7pPr>
    <a:lvl8pPr marL="3565756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8pPr>
    <a:lvl9pPr marL="4075152" algn="l" defTabSz="1018788" rtl="0" eaLnBrk="1" latinLnBrk="0" hangingPunct="1">
      <a:defRPr sz="131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Relationship Id="rId2" Type="http://schemas.openxmlformats.org/officeDocument/2006/relationships/image" Target="../media/image1.png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Relationship Id="rId2" Type="http://schemas.openxmlformats.org/officeDocument/2006/relationships/image" Target="../media/image1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53595"/>
      </p:ext>
    </p:extLst>
  </p:cSld>
  <p:clrMapOvr>
    <a:masterClrMapping/>
  </p:clrMapOvr>
  <p:transition spd="fast">
    <p:fade/>
  </p:transition>
  <p:timing>
    <p:tnLst>
      <p:par>
        <p:cTn id="1" restart="never" nodeType="tmRoot"/>
      </p:par>
    </p:tnLst>
  </p:timing>
  <p:extLst>
    <p:ext uri="{DCECCB84-F9BA-43D5-87BE-67443E8EF086}">
      <p15:sldGuideLst xmlns:p15="http://schemas.microsoft.com/office/powerpoint/2012/main">
        <p15:guide id="6" pos="496" userDrawn="1">
          <p15:clr>
            <a:srgbClr val="A4A3A4"/>
          </p15:clr>
        </p15:guide>
        <p15:guide id="7" pos="614" userDrawn="1">
          <p15:clr>
            <a:srgbClr val="A4A3A4"/>
          </p15:clr>
        </p15:guide>
        <p15:guide id="8" pos="876" userDrawn="1">
          <p15:clr>
            <a:srgbClr val="A4A3A4"/>
          </p15:clr>
        </p15:guide>
        <p15:guide id="9" pos="992" userDrawn="1">
          <p15:clr>
            <a:srgbClr val="A4A3A4"/>
          </p15:clr>
        </p15:guide>
        <p15:guide id="10" pos="1253" userDrawn="1">
          <p15:clr>
            <a:srgbClr val="A4A3A4"/>
          </p15:clr>
        </p15:guide>
        <p15:guide id="11" pos="1371" userDrawn="1">
          <p15:clr>
            <a:srgbClr val="A4A3A4"/>
          </p15:clr>
        </p15:guide>
        <p15:guide id="12" pos="1633" userDrawn="1">
          <p15:clr>
            <a:srgbClr val="A4A3A4"/>
          </p15:clr>
        </p15:guide>
        <p15:guide id="13" pos="1750" userDrawn="1">
          <p15:clr>
            <a:srgbClr val="A4A3A4"/>
          </p15:clr>
        </p15:guide>
        <p15:guide id="14" pos="2015" userDrawn="1">
          <p15:clr>
            <a:srgbClr val="A4A3A4"/>
          </p15:clr>
        </p15:guide>
        <p15:guide id="15" pos="2134" userDrawn="1">
          <p15:clr>
            <a:srgbClr val="A4A3A4"/>
          </p15:clr>
        </p15:guide>
        <p15:guide id="16" pos="2394" userDrawn="1">
          <p15:clr>
            <a:srgbClr val="A4A3A4"/>
          </p15:clr>
        </p15:guide>
        <p15:guide id="17" pos="2506" userDrawn="1">
          <p15:clr>
            <a:srgbClr val="A4A3A4"/>
          </p15:clr>
        </p15:guide>
        <p15:guide id="18" pos="2769" userDrawn="1">
          <p15:clr>
            <a:srgbClr val="A4A3A4"/>
          </p15:clr>
        </p15:guide>
        <p15:guide id="19" pos="2889" userDrawn="1">
          <p15:clr>
            <a:srgbClr val="A4A3A4"/>
          </p15:clr>
        </p15:guide>
        <p15:guide id="20" pos="3147" userDrawn="1">
          <p15:clr>
            <a:srgbClr val="A4A3A4"/>
          </p15:clr>
        </p15:guide>
        <p15:guide id="21" pos="3264" userDrawn="1">
          <p15:clr>
            <a:srgbClr val="A4A3A4"/>
          </p15:clr>
        </p15:guide>
        <p15:guide id="22" pos="3525" userDrawn="1">
          <p15:clr>
            <a:srgbClr val="A4A3A4"/>
          </p15:clr>
        </p15:guide>
        <p15:guide id="23" pos="3644" userDrawn="1">
          <p15:clr>
            <a:srgbClr val="A4A3A4"/>
          </p15:clr>
        </p15:guide>
        <p15:guide id="24" pos="3903" userDrawn="1">
          <p15:clr>
            <a:srgbClr val="A4A3A4"/>
          </p15:clr>
        </p15:guide>
        <p15:guide id="25" pos="4021" userDrawn="1">
          <p15:clr>
            <a:srgbClr val="A4A3A4"/>
          </p15:clr>
        </p15:guide>
        <p15:guide id="26" pos="4283" userDrawn="1">
          <p15:clr>
            <a:srgbClr val="A4A3A4"/>
          </p15:clr>
        </p15:guide>
        <p15:guide id="27" pos="4398" userDrawn="1">
          <p15:clr>
            <a:srgbClr val="A4A3A4"/>
          </p15:clr>
        </p15:guide>
        <p15:guide id="28" orient="horz" pos="1328" userDrawn="1">
          <p15:clr>
            <a:srgbClr val="5ACBF0"/>
          </p15:clr>
        </p15:guide>
        <p15:guide id="29" orient="horz" pos="1865" userDrawn="1">
          <p15:clr>
            <a:srgbClr val="5ACBF0"/>
          </p15:clr>
        </p15:guide>
        <p15:guide id="30" orient="horz" pos="422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8720"/>
            <a:ext cx="6780213" cy="275895"/>
          </a:xfrm>
        </p:spPr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1640082"/>
            <a:ext cx="6780212" cy="976118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type="obj" idx="15"/>
          </p:nvPr>
        </p:nvSpPr>
        <p:spPr>
          <a:xfrm>
            <a:off x="457199" y="2802337"/>
            <a:ext cx="3200400" cy="6126480"/>
          </a:xfrm>
          <a:prstGeom prst="rect"/>
          <a:noFill/>
        </p:spPr>
        <p:txBody>
          <a:bodyPr lIns="0" tIns="0" rIns="0" bIns="0" numCol="1" spcCol="228600"/>
          <a:lstStyle>
            <a:lvl3pPr marL="320040">
              <a:spcAft>
                <a:spcPct val="0"/>
              </a:spcAft>
              <a:defRPr>
                <a:gradFill>
                  <a:gsLst>
                    <a:gs pos="30000">
                      <a:schemeClr val="accent5"/>
                    </a:gs>
                    <a:gs pos="100000">
                      <a:schemeClr val="accent4"/>
                    </a:gs>
                  </a:gsLst>
                  <a:lin ang="2700000" scaled="1"/>
                  <a:tileRect/>
                </a:gradFill>
              </a:defRPr>
            </a:lvl3pPr>
            <a:lvl4pPr marL="32004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pic>
        <p:nvPicPr>
          <p:cNvPr id="13" name="Graphic 12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7200" y="9308592"/>
            <a:ext cx="1812544" cy="292608"/>
          </a:xfrm>
          <a:prstGeom prst="rect"/>
        </p:spPr>
      </p:pic>
      <p:sp>
        <p:nvSpPr>
          <p:cNvPr id="4" name="Content Placeholder 2"/>
          <p:cNvSpPr>
            <a:spLocks noGrp="1"/>
          </p:cNvSpPr>
          <p:nvPr>
            <p:ph type="obj" idx="16"/>
          </p:nvPr>
        </p:nvSpPr>
        <p:spPr>
          <a:xfrm>
            <a:off x="4037013" y="2791666"/>
            <a:ext cx="3200400" cy="4114800"/>
          </a:xfrm>
          <a:prstGeom prst="rect"/>
          <a:noFill/>
        </p:spPr>
        <p:txBody>
          <a:bodyPr lIns="0" tIns="0" rIns="0" bIns="0" numCol="1" spcCol="228600"/>
          <a:lstStyle>
            <a:lvl3pPr marL="320040">
              <a:spcAft>
                <a:spcPct val="0"/>
              </a:spcAft>
              <a:defRPr>
                <a:gradFill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32004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type="obj" idx="17"/>
          </p:nvPr>
        </p:nvSpPr>
        <p:spPr>
          <a:xfrm>
            <a:off x="4037011" y="7081931"/>
            <a:ext cx="3200401" cy="1846885"/>
          </a:xfrm>
          <a:prstGeom prst="roundRect">
            <a:avLst>
              <a:gd name="adj" fmla="val 7195"/>
            </a:avLst>
          </a:prstGeom>
          <a:solidFill>
            <a:schemeClr val="bg2"/>
          </a:solidFill>
        </p:spPr>
        <p:txBody>
          <a:bodyPr lIns="228600" tIns="228600" rIns="228600" bIns="228600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2325578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457200"/>
            <a:ext cx="5486400" cy="9144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obj" idx="13"/>
          </p:nvPr>
        </p:nvSpPr>
        <p:spPr>
          <a:xfrm>
            <a:off x="457200" y="1554480"/>
            <a:ext cx="6857999" cy="4572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type="obj" idx="14"/>
          </p:nvPr>
        </p:nvSpPr>
        <p:spPr>
          <a:xfrm>
            <a:off x="457200" y="4880304"/>
            <a:ext cx="6857999" cy="228600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type="obj" idx="15"/>
          </p:nvPr>
        </p:nvSpPr>
        <p:spPr>
          <a:xfrm>
            <a:off x="457199" y="2211552"/>
            <a:ext cx="6857999" cy="2468880"/>
          </a:xfrm>
          <a:prstGeom prst="roundRect">
            <a:avLst>
              <a:gd name="adj" fmla="val 3317"/>
            </a:avLst>
          </a:prstGeom>
          <a:solidFill>
            <a:schemeClr val="bg2"/>
          </a:solidFill>
        </p:spPr>
        <p:txBody>
          <a:bodyPr lIns="228600" tIns="228600" rIns="228600" bIns="228600" numCol="2" spcCol="228600"/>
          <a:lstStyle>
            <a:lvl3pPr marL="274320">
              <a:spcAft>
                <a:spcPct val="0"/>
              </a:spcAft>
              <a:defRPr>
                <a:gradFill flip="none" rotWithShape="1"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27432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type="obj" idx="16"/>
          </p:nvPr>
        </p:nvSpPr>
        <p:spPr>
          <a:xfrm>
            <a:off x="457200" y="5308776"/>
            <a:ext cx="6857998" cy="1097280"/>
          </a:xfrm>
          <a:prstGeom prst="rect"/>
          <a:noFill/>
        </p:spPr>
        <p:txBody>
          <a:bodyPr lIns="0" tIns="0" rIns="0" bIns="0" numCol="3" spcCol="228600"/>
          <a:lstStyle>
            <a:lvl3pPr marL="0">
              <a:spcAft>
                <a:spcPct val="0"/>
              </a:spcAft>
              <a:defRPr>
                <a:gradFill>
                  <a:gsLst>
                    <a:gs pos="30000">
                      <a:srgbClr val="8661C5"/>
                    </a:gs>
                    <a:gs pos="100000">
                      <a:schemeClr val="accent6"/>
                    </a:gs>
                  </a:gsLst>
                  <a:lin ang="2700000" scaled="1"/>
                  <a:tileRect/>
                </a:gradFill>
              </a:defRPr>
            </a:lvl3pPr>
            <a:lvl4pPr marL="0">
              <a:defRPr/>
            </a:lvl4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type="obj" idx="17"/>
          </p:nvPr>
        </p:nvSpPr>
        <p:spPr>
          <a:xfrm>
            <a:off x="457200" y="7578988"/>
            <a:ext cx="4500563" cy="1058452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pic>
        <p:nvPicPr>
          <p:cNvPr id="12" name="Graphic 11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7200" y="9308592"/>
            <a:ext cx="1812544" cy="292608"/>
          </a:xfrm>
          <a:prstGeom prst="rect"/>
        </p:spPr>
      </p:pic>
      <p:grpSp>
        <p:nvGrpSpPr>
          <p:cNvPr id="13" name="Group 12"/>
          <p:cNvGrpSpPr/>
          <p:nvPr userDrawn="1"/>
        </p:nvGrpSpPr>
        <p:grpSpPr>
          <a:xfrm>
            <a:off x="0" y="7340288"/>
            <a:ext cx="7772400" cy="1558776"/>
            <a:chOff x="457200" y="6799699"/>
            <a:chExt cx="6858000" cy="1558776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457200" y="6799699"/>
              <a:ext cx="6858000" cy="0"/>
            </a:xfrm>
            <a:prstGeom prst="line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457200" y="8358475"/>
              <a:ext cx="6858000" cy="0"/>
            </a:xfrm>
            <a:prstGeom prst="line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2977806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4.xml" /><Relationship Id="rId3" Type="http://schemas.openxmlformats.org/officeDocument/2006/relationships/image" Target="../media/image2.png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Layout" Target="../slideLayouts/slideLayout3.xml" /><Relationship Id="rId3" Type="http://schemas.openxmlformats.org/officeDocument/2006/relationships/theme" Target="../theme/theme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5018" y="670560"/>
            <a:ext cx="7024307" cy="553998"/>
          </a:xfrm>
          <a:prstGeom prst="rect"/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72427" y="2105407"/>
            <a:ext cx="7024307" cy="1612749"/>
          </a:xfrm>
          <a:prstGeom prst="rect"/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grpSp>
        <p:nvGrpSpPr>
          <p:cNvPr id="47" name="GRID" hidden="1"/>
          <p:cNvGrpSpPr/>
          <p:nvPr/>
        </p:nvGrpSpPr>
        <p:grpSpPr>
          <a:xfrm>
            <a:off x="0" y="0"/>
            <a:ext cx="7772400" cy="10058400"/>
            <a:chOff x="0" y="0"/>
            <a:chExt cx="12192000" cy="68580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0" y="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292608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585216"/>
              <a:ext cx="12188952" cy="0"/>
            </a:xfrm>
            <a:prstGeom prst="line"/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6272784"/>
              <a:ext cx="12188952" cy="0"/>
            </a:xfrm>
            <a:prstGeom prst="line"/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6565392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685800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877824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1170432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46304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85216" y="0"/>
              <a:ext cx="0" cy="6858000"/>
            </a:xfrm>
            <a:prstGeom prst="line"/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92608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77824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170432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1021568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1606784" y="0"/>
              <a:ext cx="0" cy="6858000"/>
            </a:xfrm>
            <a:prstGeom prst="line"/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1314176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1899392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2192000" y="0"/>
              <a:ext cx="0" cy="685800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0" y="1755648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0" y="2048256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0" y="2340864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0" y="2633472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0" y="292608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0" y="3218688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0" y="3511296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0" y="3803904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0" y="4096512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0" y="438912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0" y="4681728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0" y="4974336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0" y="5266944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0" y="5559552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0" y="5852160"/>
              <a:ext cx="12188952" cy="0"/>
            </a:xfrm>
            <a:prstGeom prst="line"/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/>
          <p:cNvSpPr/>
          <p:nvPr/>
        </p:nvSpPr>
        <p:spPr>
          <a:xfrm>
            <a:off x="0" y="0"/>
            <a:ext cx="373075" cy="858317"/>
          </a:xfrm>
          <a:prstGeom prst="rect"/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3244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  <a:tileRect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5" name=".32 square" hidden="1"/>
          <p:cNvSpPr/>
          <p:nvPr/>
        </p:nvSpPr>
        <p:spPr>
          <a:xfrm>
            <a:off x="0" y="0"/>
            <a:ext cx="186538" cy="429158"/>
          </a:xfrm>
          <a:prstGeom prst="rect"/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3244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  <a:tileRect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44" name="Graphic 143"/>
          <p:cNvPicPr>
            <a:picLocks noChangeAspect="1"/>
          </p:cNvPicPr>
          <p:nvPr/>
        </p:nvPicPr>
        <p:blipFill>
          <a:blip xmlns:r="http://schemas.openxmlformats.org/officeDocument/2006/relationships" r:embed="rId3"/>
          <a:srcRect/>
          <a:stretch>
            <a:fillRect/>
          </a:stretch>
        </p:blipFill>
        <p:spPr>
          <a:xfrm rot="5400000">
            <a:off x="4888722" y="2994660"/>
            <a:ext cx="7543800" cy="1554480"/>
          </a:xfrm>
          <a:prstGeom prst="rect"/>
        </p:spPr>
      </p:pic>
    </p:spTree>
    <p:extLst>
      <p:ext uri="{BB962C8B-B14F-4D97-AF65-F5344CB8AC3E}">
        <p14:creationId xmlns:p14="http://schemas.microsoft.com/office/powerpoint/2010/main" val="341868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</p:sldLayoutIdLst>
  <p:transition spd="fast">
    <p:fade/>
  </p:transition>
  <p:timing>
    <p:tnLst>
      <p:par>
        <p:cTn id="1" restart="never" nodeType="tmRoot"/>
      </p:par>
    </p:tnLst>
  </p:timing>
  <p:txStyles>
    <p:titleStyle>
      <a:lvl1pPr algn="l" defTabSz="932719" rtl="0" eaLnBrk="1" latinLnBrk="0" hangingPunct="1">
        <a:lnSpc>
          <a:spcPct val="100000"/>
        </a:lnSpc>
        <a:spcBef>
          <a:spcPct val="0"/>
        </a:spcBef>
        <a:buNone/>
        <a:defRPr lang="en-US" sz="3600" b="0" kern="1200" cap="none" spc="-51" baseline="0" smtClean="0">
          <a:ln w="3175">
            <a:noFill/>
          </a:ln>
          <a:solidFill>
            <a:schemeClr val="tx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228594" marR="0" indent="-228594" algn="l" defTabSz="932719" fontAlgn="auto" rtl="0" eaLnBrk="1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anose="05000000000000000000" pitchFamily="2" charset="2"/>
        <a:buChar char=""/>
        <a:defRPr sz="2800" kern="1200" spc="0" baseline="0">
          <a:solidFill>
            <a:schemeClr val="tx1"/>
          </a:solidFill>
          <a:latin typeface="+mn-lt"/>
          <a:ea typeface="+mn-ea"/>
          <a:cs typeface="Segoe UI" panose="020b0502040204020203" pitchFamily="34" charset="0"/>
        </a:defRPr>
      </a:lvl1pPr>
      <a:lvl2pPr marL="457189" marR="0" indent="-228594" algn="l" defTabSz="932719" fontAlgn="auto" rtl="0" eaLnBrk="1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anose="05000000000000000000" pitchFamily="2" charset="2"/>
        <a:buChar char=""/>
        <a:defRPr sz="20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7209" marR="0" indent="-200020" algn="l" defTabSz="932719" fontAlgn="auto" rtl="0" eaLnBrk="1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anose="05000000000000000000" pitchFamily="2" charset="2"/>
        <a:buChar char="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842942" marR="0" indent="-180970" algn="l" defTabSz="932719" fontAlgn="auto" rtl="0" eaLnBrk="1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anose="05000000000000000000" pitchFamily="2" charset="2"/>
        <a:buChar char=""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023913" marR="0" indent="-168270" algn="l" defTabSz="932719" fontAlgn="auto" rtl="0" eaLnBrk="1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anose="05000000000000000000" pitchFamily="2" charset="2"/>
        <a:buChar char=""/>
        <a:defRPr sz="14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6497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33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695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056" indent="-233181" algn="l" defTabSz="9327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59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19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078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37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798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157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16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876" algn="l" defTabSz="9327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230" userDrawn="1">
          <p15:clr>
            <a:srgbClr val="C35EA4"/>
          </p15:clr>
        </p15:guide>
        <p15:guide id="17" pos="4667" userDrawn="1">
          <p15:clr>
            <a:srgbClr val="C35EA4"/>
          </p15:clr>
        </p15:guide>
        <p15:guide id="25" orient="horz" pos="541" userDrawn="1">
          <p15:clr>
            <a:srgbClr val="C35EA4"/>
          </p15:clr>
        </p15:guide>
        <p15:guide id="26" orient="horz" pos="5792" userDrawn="1">
          <p15:clr>
            <a:srgbClr val="C35EA4"/>
          </p15:clr>
        </p15:guide>
        <p15:guide id="27" orient="horz" pos="270" userDrawn="1">
          <p15:clr>
            <a:srgbClr val="A4A3A4"/>
          </p15:clr>
        </p15:guide>
        <p15:guide id="28" pos="122" userDrawn="1">
          <p15:clr>
            <a:srgbClr val="A4A3A4"/>
          </p15:clr>
        </p15:guide>
        <p15:guide id="29" orient="horz" pos="6064" userDrawn="1">
          <p15:clr>
            <a:srgbClr val="A4A3A4"/>
          </p15:clr>
        </p15:guide>
        <p15:guide id="30" pos="4774" userDrawn="1">
          <p15:clr>
            <a:srgbClr val="A4A3A4"/>
          </p15:clr>
        </p15:guide>
        <p15:guide id="31" orient="horz" pos="587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6780213" cy="275895"/>
          </a:xfrm>
          <a:prstGeom prst="rect"/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765541"/>
            <a:ext cx="3319272" cy="1219199"/>
          </a:xfrm>
          <a:prstGeom prst="rect"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9323388"/>
            <a:ext cx="1747837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1018788" fontAlgn="auto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48859F-3230-4CAF-9B05-C182DE1DDD7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54142">
                    <a:tint val="82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7/9/2024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454142">
                  <a:tint val="82000"/>
                </a:srgbClr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925" y="9323388"/>
            <a:ext cx="2622550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1018788" fontAlgn="auto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454142">
                  <a:tint val="82000"/>
                </a:srgbClr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575" y="9323388"/>
            <a:ext cx="1747838" cy="534987"/>
          </a:xfrm>
          <a:prstGeom prst="rect"/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1018788" fontAlgn="auto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6AC53DD-BCDE-4687-B02D-A9B9988DA1C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54142">
                    <a:tint val="82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454142">
                  <a:tint val="82000"/>
                </a:srgbClr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43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95" r:id="rId1"/>
    <p:sldLayoutId id="2147485496" r:id="rId2"/>
  </p:sldLayoutIdLst>
  <p:transition spd="fast"/>
  <p:timing>
    <p:tnLst>
      <p:par>
        <p:cTn id="1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accent4"/>
          </a:solidFill>
          <a:latin typeface="+mj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" indent="-118872" algn="l" defTabSz="914400" rtl="0" eaLnBrk="1" latinLnBrk="0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>
          <p15:clr>
            <a:srgbClr val="F26B43"/>
          </p15:clr>
        </p15:guide>
        <p15:guide id="2" pos="2448">
          <p15:clr>
            <a:srgbClr val="F26B43"/>
          </p15:clr>
        </p15:guide>
        <p15:guide id="3" pos="288">
          <p15:clr>
            <a:srgbClr val="F26B43"/>
          </p15:clr>
        </p15:guide>
        <p15:guide id="4" pos="4608">
          <p15:clr>
            <a:srgbClr val="F26B43"/>
          </p15:clr>
        </p15:guide>
        <p15:guide id="5" orient="horz" pos="288">
          <p15:clr>
            <a:srgbClr val="F26B43"/>
          </p15:clr>
        </p15:guide>
        <p15:guide id="6" orient="horz" pos="6048">
          <p15:clr>
            <a:srgbClr val="F26B43"/>
          </p15:clr>
        </p15:guide>
        <p15:guide id="7" pos="1780">
          <p15:clr>
            <a:srgbClr val="F26B43"/>
          </p15:clr>
        </p15:guide>
        <p15:guide id="8" pos="1630">
          <p15:clr>
            <a:srgbClr val="F26B43"/>
          </p15:clr>
        </p15:guide>
        <p15:guide id="9" pos="3123">
          <p15:clr>
            <a:srgbClr val="F26B43"/>
          </p15:clr>
        </p15:guide>
        <p15:guide id="10" pos="3275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stackcyber.com" TargetMode="External" /><Relationship Id="rId3" Type="http://schemas.openxmlformats.org/officeDocument/2006/relationships/hyperlink" Target="mailto:tracey.birkenhauer@stackcyber.com" TargetMode="Externa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8720"/>
            <a:ext cx="6780213" cy="275895"/>
          </a:xfrm>
        </p:spPr>
        <p:txBody>
          <a:bodyPr/>
          <a:lstStyle/>
          <a:p>
            <a:r>
              <a:rPr lang="en-US" dirty="1"/>
              <a:t>Prompting dos and don’ts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457201" y="1640082"/>
            <a:ext cx="6780212" cy="976118"/>
          </a:xfrm>
        </p:spPr>
        <p:txBody>
          <a:bodyPr/>
          <a:lstStyle/>
          <a:p>
            <a:pPr lvl="1">
              <a:buFont typeface="Arial" panose="020b0604020202020204" pitchFamily="34" charset="0"/>
              <a:buNone/>
            </a:pPr>
            <a:r>
              <a:rPr lang="en-US" dirty="1"/>
              <a:t>Get the most out of Copilot and avoid common pitfalls by learning </a:t>
            </a:r>
            <a:br>
              <a:rPr lang="en-US" dirty="1"/>
            </a:br>
            <a:r>
              <a:rPr lang="en-US" dirty="1">
                <a:gradFill>
                  <a:gsLst>
                    <a:gs pos="35000">
                      <a:schemeClr val="accent5"/>
                    </a:gs>
                    <a:gs pos="95000">
                      <a:schemeClr val="accent4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+mj-lt"/>
              </a:rPr>
              <a:t>what to do</a:t>
            </a:r>
            <a:r>
              <a:rPr lang="en-US" dirty="1"/>
              <a:t> and </a:t>
            </a:r>
            <a:r>
              <a:rPr lang="en-US" dirty="1">
                <a:gradFill>
                  <a:gsLst>
                    <a:gs pos="35000">
                      <a:schemeClr val="accent2"/>
                    </a:gs>
                    <a:gs pos="95000">
                      <a:schemeClr val="accent6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+mj-lt"/>
              </a:rPr>
              <a:t>what not to do</a:t>
            </a:r>
            <a:r>
              <a:rPr lang="en-US" dirty="1">
                <a:gradFill>
                  <a:gsLst>
                    <a:gs pos="35000">
                      <a:schemeClr val="accent2"/>
                    </a:gs>
                    <a:gs pos="95000">
                      <a:schemeClr val="accent6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</a:rPr>
              <a:t> </a:t>
            </a:r>
            <a:r>
              <a:rPr lang="en-US" dirty="1"/>
              <a:t>when writing prompts.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As a certified </a:t>
            </a:r>
            <a:r>
              <a:rPr lang="en-US" dirty="1">
                <a:latin typeface="+mj-lt"/>
              </a:rPr>
              <a:t>Microsoft Partner, </a:t>
            </a:r>
            <a:r>
              <a:rPr lang="en-US" dirty="1"/>
              <a:t>we can help you get ready for your everyday AI-powered companion that will </a:t>
            </a:r>
            <a:r>
              <a:rPr lang="en-US" dirty="1">
                <a:latin typeface="+mj-lt"/>
              </a:rPr>
              <a:t>transform your productivity and communication. </a:t>
            </a:r>
            <a:r>
              <a:rPr lang="en-US" dirty="1"/>
              <a:t>We’ll work with you to develop your adoption strategy and prepare your environment for maximum impact. </a:t>
            </a:r>
          </a:p>
          <a:p>
            <a:pPr lvl="1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type="obj" idx="15"/>
          </p:nvPr>
        </p:nvSpPr>
        <p:spPr>
          <a:xfrm>
            <a:off x="457199" y="2802337"/>
            <a:ext cx="3200400" cy="612648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CA" dirty="1"/>
              <a:t>Dos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Be clear and specific 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Provide specific instructions to Copilot, such as topic, purpose, tone, and required length. 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Keep it conversational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Give feedback to Copilot based on the quality of its responses to help the AI learn and match your preferences. 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Give examples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Use clear and specific keywords or phrases when asking Copilot to write a piece of text for you. This helps it generate more relevant and creative copy.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Ask for feedback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CA" dirty="1"/>
              <a:t>Requesting feedback from Copilot helps it to understand your needs and preferences, and to provide you with more relevant responses.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Check for accuracy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Occasionally, Copilot may make mistakes. Always check Copilot’s responses for accuracy, grammar, and style, and watch out for irrelevant or inappropriate content.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Provide details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Provide Copilot with contextual details to help it generate more accurate, consistent responses. For example, the genre, characters, and plot to a story.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dirty="1"/>
              <a:t>Be polite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Using kind and respectful language when chatting with Copilot helps foster collaboration and improves the AI’s responsiveness and performance.</a:t>
            </a:r>
            <a:endParaRPr lang="en-CA"/>
          </a:p>
        </p:txBody>
      </p:sp>
      <p:sp>
        <p:nvSpPr>
          <p:cNvPr id="25" name="Content Placeholder 24"/>
          <p:cNvSpPr>
            <a:spLocks noGrp="1"/>
          </p:cNvSpPr>
          <p:nvPr>
            <p:ph type="obj" idx="16"/>
          </p:nvPr>
        </p:nvSpPr>
        <p:spPr>
          <a:xfrm>
            <a:off x="4037013" y="2791666"/>
            <a:ext cx="3200400" cy="41148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CA" dirty="1"/>
              <a:t>Don’ts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Be vague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altLang="en-US" dirty="1"/>
              <a:t>When prompting Copilot, avoid using vague language, and be as clear as possible to receive </a:t>
            </a:r>
            <a:br>
              <a:rPr lang="en-US" altLang="en-US" dirty="1"/>
            </a:br>
            <a:r>
              <a:rPr lang="en-US" altLang="en-US" dirty="1"/>
              <a:t>better quality responses.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altLang="en-US" dirty="1"/>
              <a:t>Request inappropriate or unethical content</a:t>
            </a:r>
            <a:endParaRPr lang="en-CA" altLang="en-US"/>
          </a:p>
          <a:p>
            <a:pPr lvl="3">
              <a:buFont typeface="Arial" panose="020b0604020202020204" pitchFamily="34" charset="0"/>
              <a:buNone/>
            </a:pPr>
            <a:r>
              <a:rPr lang="en-US" altLang="en-US" dirty="1"/>
              <a:t>Copilot is not responsible for the content or the consequences of your writing. You should respect local laws, rules, and the rights of others. 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altLang="en-US" dirty="1"/>
              <a:t>Use slang, jargon, or informal language</a:t>
            </a:r>
            <a:endParaRPr lang="en-CA" altLang="en-US"/>
          </a:p>
          <a:p>
            <a:pPr lvl="3">
              <a:buFont typeface="Arial" panose="020b0604020202020204" pitchFamily="34" charset="0"/>
              <a:buNone/>
            </a:pPr>
            <a:r>
              <a:rPr lang="en-US" altLang="en-US" dirty="1"/>
              <a:t>This may cause Copilot to give low-quality, inappropriate, or unprofessional responses.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Give conflicting instructions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altLang="en-US" dirty="1"/>
              <a:t>Prompting Copilot to perform a task that includes multiple or conflicting pieces of information in the same request can confuse the AI and result in lower quality responses. 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CA" dirty="1"/>
              <a:t>Interrupt or change topics abruptly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altLang="en-US" dirty="1"/>
              <a:t>This could disrupt Copilot’s writing process. Always close or finish a task before starting a new one. When starting a new task, write “New task.” </a:t>
            </a:r>
            <a:endParaRPr lang="en-CA"/>
          </a:p>
        </p:txBody>
      </p:sp>
      <p:sp>
        <p:nvSpPr>
          <p:cNvPr id="92" name="Content Placeholder 91"/>
          <p:cNvSpPr>
            <a:spLocks noGrp="1"/>
          </p:cNvSpPr>
          <p:nvPr>
            <p:ph type="obj" idx="17"/>
          </p:nvPr>
        </p:nvSpPr>
        <p:spPr>
          <a:xfrm>
            <a:off x="4037011" y="7081931"/>
            <a:ext cx="3139793" cy="184688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dirty="1"/>
              <a:t>Contact us</a:t>
            </a:r>
          </a:p>
          <a:p>
            <a:pPr lvl="3">
              <a:buFont typeface="Arial" panose="020b0604020202020204" pitchFamily="34" charset="0"/>
              <a:buNone/>
            </a:pPr>
            <a:r>
              <a:rPr lang="en-US" dirty="1"/>
              <a:t>Contact us today to learn more about how </a:t>
            </a:r>
            <a:r>
              <a:rPr lang="en-US" dirty="1">
                <a:latin typeface="+mj-lt"/>
              </a:rPr>
              <a:t>we can help you leverage Copilot for Microsoft 365 to achieve your business goals.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dirty="1">
                <a:hlinkClick r:id="rId2"/>
              </a:rPr>
              <a:t>https://stackcyber.com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dirty="1">
                <a:hlinkClick r:id="rId3"/>
              </a:rPr>
              <a:t>tracey.birkenhauer@stackcyber.com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57200"/>
            <a:ext cx="2362200" cy="530352"/>
          </a:xfrm>
          <a:prstGeom prst="rect"/>
          <a:noFill/>
          <a:ln>
            <a:noFill/>
          </a:ln>
        </p:spPr>
        <p:txBody>
          <a:bodyPr wrap="square" lIns="0" tIns="0" rIns="0" bIns="0" rtlCol="0" anchor="t" anchorCtr="0">
            <a:noAutofit/>
          </a:bodyPr>
          <a:lstStyle/>
          <a:p>
            <a:endParaRPr lang="en-US" sz="1000" spc="-5">
              <a:ea typeface="Calibri" panose="020f0502020204030204" pitchFamily="34" charset="0"/>
              <a:cs typeface="Calibri"/>
            </a:endParaRPr>
          </a:p>
        </p:txBody>
      </p:sp>
      <p:sp>
        <p:nvSpPr>
          <p:cNvPr id="55" name="Graphic 13"/>
          <p:cNvSpPr>
            <a:spLocks noChangeAspect="1"/>
          </p:cNvSpPr>
          <p:nvPr/>
        </p:nvSpPr>
        <p:spPr>
          <a:xfrm>
            <a:off x="457200" y="31642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Graphic 66"/>
          <p:cNvSpPr>
            <a:spLocks noChangeAspect="1"/>
          </p:cNvSpPr>
          <p:nvPr/>
        </p:nvSpPr>
        <p:spPr>
          <a:xfrm>
            <a:off x="4037013" y="31642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35000">
                <a:schemeClr val="accent2"/>
              </a:gs>
              <a:gs pos="95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4" name="Graphic 13"/>
          <p:cNvSpPr>
            <a:spLocks noChangeAspect="1"/>
          </p:cNvSpPr>
          <p:nvPr/>
        </p:nvSpPr>
        <p:spPr>
          <a:xfrm>
            <a:off x="457200" y="37865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Graphic 13"/>
          <p:cNvSpPr>
            <a:spLocks noChangeAspect="1"/>
          </p:cNvSpPr>
          <p:nvPr/>
        </p:nvSpPr>
        <p:spPr>
          <a:xfrm>
            <a:off x="457200" y="45485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Graphic 13"/>
          <p:cNvSpPr>
            <a:spLocks noChangeAspect="1"/>
          </p:cNvSpPr>
          <p:nvPr/>
        </p:nvSpPr>
        <p:spPr>
          <a:xfrm>
            <a:off x="457200" y="5300999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Graphic 13"/>
          <p:cNvSpPr>
            <a:spLocks noChangeAspect="1"/>
          </p:cNvSpPr>
          <p:nvPr/>
        </p:nvSpPr>
        <p:spPr>
          <a:xfrm>
            <a:off x="457200" y="6069349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Graphic 13"/>
          <p:cNvSpPr>
            <a:spLocks noChangeAspect="1"/>
          </p:cNvSpPr>
          <p:nvPr/>
        </p:nvSpPr>
        <p:spPr>
          <a:xfrm>
            <a:off x="457200" y="698057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Graphic 13"/>
          <p:cNvSpPr>
            <a:spLocks noChangeAspect="1"/>
          </p:cNvSpPr>
          <p:nvPr/>
        </p:nvSpPr>
        <p:spPr>
          <a:xfrm>
            <a:off x="457200" y="77489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5918 w 190500"/>
              <a:gd name="connsiteY5" fmla="*/ 66386 h 190500"/>
              <a:gd name="connsiteX6" fmla="*/ 83344 w 190500"/>
              <a:gd name="connsiteY6" fmla="*/ 108959 h 190500"/>
              <a:gd name="connsiteX7" fmla="*/ 64583 w 190500"/>
              <a:gd name="connsiteY7" fmla="*/ 90199 h 190500"/>
              <a:gd name="connsiteX8" fmla="*/ 54480 w 190500"/>
              <a:gd name="connsiteY8" fmla="*/ 90199 h 190500"/>
              <a:gd name="connsiteX9" fmla="*/ 54480 w 190500"/>
              <a:gd name="connsiteY9" fmla="*/ 100301 h 190500"/>
              <a:gd name="connsiteX10" fmla="*/ 78293 w 190500"/>
              <a:gd name="connsiteY10" fmla="*/ 124114 h 190500"/>
              <a:gd name="connsiteX11" fmla="*/ 88395 w 190500"/>
              <a:gd name="connsiteY11" fmla="*/ 124114 h 190500"/>
              <a:gd name="connsiteX12" fmla="*/ 136020 w 190500"/>
              <a:gd name="connsiteY12" fmla="*/ 76489 h 190500"/>
              <a:gd name="connsiteX13" fmla="*/ 136020 w 190500"/>
              <a:gd name="connsiteY13" fmla="*/ 66386 h 190500"/>
              <a:gd name="connsiteX14" fmla="*/ 125918 w 190500"/>
              <a:gd name="connsiteY14" fmla="*/ 66386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5918" y="66386"/>
                </a:moveTo>
                <a:lnTo>
                  <a:pt x="83344" y="108959"/>
                </a:lnTo>
                <a:lnTo>
                  <a:pt x="64583" y="90199"/>
                </a:lnTo>
                <a:cubicBezTo>
                  <a:pt x="61793" y="87409"/>
                  <a:pt x="57270" y="87409"/>
                  <a:pt x="54480" y="90199"/>
                </a:cubicBezTo>
                <a:cubicBezTo>
                  <a:pt x="51690" y="92989"/>
                  <a:pt x="51690" y="97511"/>
                  <a:pt x="54480" y="100301"/>
                </a:cubicBezTo>
                <a:lnTo>
                  <a:pt x="78293" y="124114"/>
                </a:lnTo>
                <a:cubicBezTo>
                  <a:pt x="81083" y="126903"/>
                  <a:pt x="85605" y="126903"/>
                  <a:pt x="88395" y="124114"/>
                </a:cubicBezTo>
                <a:lnTo>
                  <a:pt x="136020" y="76489"/>
                </a:lnTo>
                <a:cubicBezTo>
                  <a:pt x="138810" y="73699"/>
                  <a:pt x="138810" y="69176"/>
                  <a:pt x="136020" y="66386"/>
                </a:cubicBezTo>
                <a:cubicBezTo>
                  <a:pt x="133230" y="63596"/>
                  <a:pt x="128708" y="63596"/>
                  <a:pt x="125918" y="66386"/>
                </a:cubicBezTo>
                <a:close/>
              </a:path>
            </a:pathLst>
          </a:custGeom>
          <a:gradFill flip="none" rotWithShape="1">
            <a:gsLst>
              <a:gs pos="24000">
                <a:schemeClr val="accent5"/>
              </a:gs>
              <a:gs pos="100000">
                <a:schemeClr val="accent4"/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/>
          </a:p>
        </p:txBody>
      </p:sp>
      <p:sp>
        <p:nvSpPr>
          <p:cNvPr id="80" name="Graphic 66"/>
          <p:cNvSpPr>
            <a:spLocks noChangeAspect="1"/>
          </p:cNvSpPr>
          <p:nvPr/>
        </p:nvSpPr>
        <p:spPr>
          <a:xfrm>
            <a:off x="4037013" y="392622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35000">
                <a:schemeClr val="accent2"/>
              </a:gs>
              <a:gs pos="95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Graphic 66"/>
          <p:cNvSpPr>
            <a:spLocks noChangeAspect="1"/>
          </p:cNvSpPr>
          <p:nvPr/>
        </p:nvSpPr>
        <p:spPr>
          <a:xfrm>
            <a:off x="4037013" y="468187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35000">
                <a:schemeClr val="accent2"/>
              </a:gs>
              <a:gs pos="95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Graphic 66"/>
          <p:cNvSpPr>
            <a:spLocks noChangeAspect="1"/>
          </p:cNvSpPr>
          <p:nvPr/>
        </p:nvSpPr>
        <p:spPr>
          <a:xfrm>
            <a:off x="4037013" y="5300999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35000">
                <a:schemeClr val="accent2"/>
              </a:gs>
              <a:gs pos="95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Graphic 66"/>
          <p:cNvSpPr>
            <a:spLocks noChangeAspect="1"/>
          </p:cNvSpPr>
          <p:nvPr/>
        </p:nvSpPr>
        <p:spPr>
          <a:xfrm>
            <a:off x="4037013" y="6218574"/>
            <a:ext cx="228600" cy="228600"/>
          </a:xfrm>
          <a:custGeom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128876 w 190500"/>
              <a:gd name="connsiteY5" fmla="*/ 61624 h 190500"/>
              <a:gd name="connsiteX6" fmla="*/ 128075 w 190500"/>
              <a:gd name="connsiteY6" fmla="*/ 60932 h 190500"/>
              <a:gd name="connsiteX7" fmla="*/ 119668 w 190500"/>
              <a:gd name="connsiteY7" fmla="*/ 60864 h 190500"/>
              <a:gd name="connsiteX8" fmla="*/ 118774 w 190500"/>
              <a:gd name="connsiteY8" fmla="*/ 61624 h 190500"/>
              <a:gd name="connsiteX9" fmla="*/ 95250 w 190500"/>
              <a:gd name="connsiteY9" fmla="*/ 85144 h 190500"/>
              <a:gd name="connsiteX10" fmla="*/ 71726 w 190500"/>
              <a:gd name="connsiteY10" fmla="*/ 61624 h 190500"/>
              <a:gd name="connsiteX11" fmla="*/ 70925 w 190500"/>
              <a:gd name="connsiteY11" fmla="*/ 60932 h 190500"/>
              <a:gd name="connsiteX12" fmla="*/ 62518 w 190500"/>
              <a:gd name="connsiteY12" fmla="*/ 60864 h 190500"/>
              <a:gd name="connsiteX13" fmla="*/ 61624 w 190500"/>
              <a:gd name="connsiteY13" fmla="*/ 61624 h 190500"/>
              <a:gd name="connsiteX14" fmla="*/ 60932 w 190500"/>
              <a:gd name="connsiteY14" fmla="*/ 62425 h 190500"/>
              <a:gd name="connsiteX15" fmla="*/ 60864 w 190500"/>
              <a:gd name="connsiteY15" fmla="*/ 70832 h 190500"/>
              <a:gd name="connsiteX16" fmla="*/ 61624 w 190500"/>
              <a:gd name="connsiteY16" fmla="*/ 71726 h 190500"/>
              <a:gd name="connsiteX17" fmla="*/ 85144 w 190500"/>
              <a:gd name="connsiteY17" fmla="*/ 95250 h 190500"/>
              <a:gd name="connsiteX18" fmla="*/ 61624 w 190500"/>
              <a:gd name="connsiteY18" fmla="*/ 118774 h 190500"/>
              <a:gd name="connsiteX19" fmla="*/ 60932 w 190500"/>
              <a:gd name="connsiteY19" fmla="*/ 119575 h 190500"/>
              <a:gd name="connsiteX20" fmla="*/ 60864 w 190500"/>
              <a:gd name="connsiteY20" fmla="*/ 127982 h 190500"/>
              <a:gd name="connsiteX21" fmla="*/ 61624 w 190500"/>
              <a:gd name="connsiteY21" fmla="*/ 128876 h 190500"/>
              <a:gd name="connsiteX22" fmla="*/ 62425 w 190500"/>
              <a:gd name="connsiteY22" fmla="*/ 129568 h 190500"/>
              <a:gd name="connsiteX23" fmla="*/ 70832 w 190500"/>
              <a:gd name="connsiteY23" fmla="*/ 129636 h 190500"/>
              <a:gd name="connsiteX24" fmla="*/ 71726 w 190500"/>
              <a:gd name="connsiteY24" fmla="*/ 128876 h 190500"/>
              <a:gd name="connsiteX25" fmla="*/ 95250 w 190500"/>
              <a:gd name="connsiteY25" fmla="*/ 105356 h 190500"/>
              <a:gd name="connsiteX26" fmla="*/ 118774 w 190500"/>
              <a:gd name="connsiteY26" fmla="*/ 128876 h 190500"/>
              <a:gd name="connsiteX27" fmla="*/ 119575 w 190500"/>
              <a:gd name="connsiteY27" fmla="*/ 129568 h 190500"/>
              <a:gd name="connsiteX28" fmla="*/ 127982 w 190500"/>
              <a:gd name="connsiteY28" fmla="*/ 129636 h 190500"/>
              <a:gd name="connsiteX29" fmla="*/ 128876 w 190500"/>
              <a:gd name="connsiteY29" fmla="*/ 128876 h 190500"/>
              <a:gd name="connsiteX30" fmla="*/ 129568 w 190500"/>
              <a:gd name="connsiteY30" fmla="*/ 128075 h 190500"/>
              <a:gd name="connsiteX31" fmla="*/ 129636 w 190500"/>
              <a:gd name="connsiteY31" fmla="*/ 119668 h 190500"/>
              <a:gd name="connsiteX32" fmla="*/ 128876 w 190500"/>
              <a:gd name="connsiteY32" fmla="*/ 118774 h 190500"/>
              <a:gd name="connsiteX33" fmla="*/ 105356 w 190500"/>
              <a:gd name="connsiteY33" fmla="*/ 95250 h 190500"/>
              <a:gd name="connsiteX34" fmla="*/ 128876 w 190500"/>
              <a:gd name="connsiteY34" fmla="*/ 71726 h 190500"/>
              <a:gd name="connsiteX35" fmla="*/ 129568 w 190500"/>
              <a:gd name="connsiteY35" fmla="*/ 70925 h 190500"/>
              <a:gd name="connsiteX36" fmla="*/ 129636 w 190500"/>
              <a:gd name="connsiteY36" fmla="*/ 62518 h 190500"/>
              <a:gd name="connsiteX37" fmla="*/ 128876 w 190500"/>
              <a:gd name="connsiteY37" fmla="*/ 61624 h 190500"/>
              <a:gd name="connsiteX38" fmla="*/ 128075 w 190500"/>
              <a:gd name="connsiteY38" fmla="*/ 60932 h 190500"/>
              <a:gd name="connsiteX39" fmla="*/ 128876 w 190500"/>
              <a:gd name="connsiteY39" fmla="*/ 61624 h 1905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55" y="0"/>
                  <a:pt x="190500" y="42645"/>
                  <a:pt x="190500" y="95250"/>
                </a:cubicBezTo>
                <a:cubicBezTo>
                  <a:pt x="190500" y="147855"/>
                  <a:pt x="147855" y="190500"/>
                  <a:pt x="95250" y="190500"/>
                </a:cubicBezTo>
                <a:cubicBezTo>
                  <a:pt x="42645" y="190500"/>
                  <a:pt x="0" y="147855"/>
                  <a:pt x="0" y="95250"/>
                </a:cubicBezTo>
                <a:cubicBezTo>
                  <a:pt x="0" y="42645"/>
                  <a:pt x="42645" y="0"/>
                  <a:pt x="95250" y="0"/>
                </a:cubicBezTo>
                <a:close/>
                <a:moveTo>
                  <a:pt x="128876" y="61624"/>
                </a:moveTo>
                <a:lnTo>
                  <a:pt x="128075" y="60932"/>
                </a:lnTo>
                <a:cubicBezTo>
                  <a:pt x="125589" y="59087"/>
                  <a:pt x="122177" y="59065"/>
                  <a:pt x="119668" y="60864"/>
                </a:cubicBezTo>
                <a:lnTo>
                  <a:pt x="118774" y="61624"/>
                </a:lnTo>
                <a:lnTo>
                  <a:pt x="95250" y="85144"/>
                </a:lnTo>
                <a:lnTo>
                  <a:pt x="71726" y="61624"/>
                </a:lnTo>
                <a:lnTo>
                  <a:pt x="70925" y="60932"/>
                </a:lnTo>
                <a:cubicBezTo>
                  <a:pt x="68439" y="59087"/>
                  <a:pt x="65027" y="59065"/>
                  <a:pt x="62518" y="60864"/>
                </a:cubicBezTo>
                <a:lnTo>
                  <a:pt x="61624" y="61624"/>
                </a:lnTo>
                <a:lnTo>
                  <a:pt x="60932" y="62425"/>
                </a:lnTo>
                <a:cubicBezTo>
                  <a:pt x="59087" y="64911"/>
                  <a:pt x="59065" y="68323"/>
                  <a:pt x="60864" y="70832"/>
                </a:cubicBezTo>
                <a:lnTo>
                  <a:pt x="61624" y="71726"/>
                </a:lnTo>
                <a:lnTo>
                  <a:pt x="85144" y="95250"/>
                </a:lnTo>
                <a:lnTo>
                  <a:pt x="61624" y="118774"/>
                </a:lnTo>
                <a:lnTo>
                  <a:pt x="60932" y="119575"/>
                </a:lnTo>
                <a:cubicBezTo>
                  <a:pt x="59087" y="122061"/>
                  <a:pt x="59065" y="125473"/>
                  <a:pt x="60864" y="127982"/>
                </a:cubicBezTo>
                <a:lnTo>
                  <a:pt x="61624" y="128876"/>
                </a:lnTo>
                <a:lnTo>
                  <a:pt x="62425" y="129568"/>
                </a:lnTo>
                <a:cubicBezTo>
                  <a:pt x="64911" y="131413"/>
                  <a:pt x="68323" y="131435"/>
                  <a:pt x="70832" y="129636"/>
                </a:cubicBezTo>
                <a:lnTo>
                  <a:pt x="71726" y="128876"/>
                </a:lnTo>
                <a:lnTo>
                  <a:pt x="95250" y="105356"/>
                </a:lnTo>
                <a:lnTo>
                  <a:pt x="118774" y="128876"/>
                </a:lnTo>
                <a:lnTo>
                  <a:pt x="119575" y="129568"/>
                </a:lnTo>
                <a:cubicBezTo>
                  <a:pt x="122061" y="131413"/>
                  <a:pt x="125473" y="131435"/>
                  <a:pt x="127982" y="129636"/>
                </a:cubicBezTo>
                <a:lnTo>
                  <a:pt x="128876" y="128876"/>
                </a:lnTo>
                <a:lnTo>
                  <a:pt x="129568" y="128075"/>
                </a:lnTo>
                <a:cubicBezTo>
                  <a:pt x="131413" y="125589"/>
                  <a:pt x="131435" y="122177"/>
                  <a:pt x="129636" y="119668"/>
                </a:cubicBezTo>
                <a:lnTo>
                  <a:pt x="128876" y="118774"/>
                </a:lnTo>
                <a:lnTo>
                  <a:pt x="105356" y="95250"/>
                </a:lnTo>
                <a:lnTo>
                  <a:pt x="128876" y="71726"/>
                </a:lnTo>
                <a:lnTo>
                  <a:pt x="129568" y="70925"/>
                </a:lnTo>
                <a:cubicBezTo>
                  <a:pt x="131413" y="68439"/>
                  <a:pt x="131435" y="65027"/>
                  <a:pt x="129636" y="62518"/>
                </a:cubicBezTo>
                <a:lnTo>
                  <a:pt x="128876" y="61624"/>
                </a:lnTo>
                <a:lnTo>
                  <a:pt x="128075" y="60932"/>
                </a:lnTo>
                <a:lnTo>
                  <a:pt x="128876" y="61624"/>
                </a:lnTo>
                <a:close/>
              </a:path>
            </a:pathLst>
          </a:custGeom>
          <a:gradFill flip="none" rotWithShape="1">
            <a:gsLst>
              <a:gs pos="35000">
                <a:schemeClr val="accent2"/>
              </a:gs>
              <a:gs pos="95000">
                <a:schemeClr val="accent6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93" name="New picture"/>
          <p:cNvPicPr/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>
          <a:xfrm>
            <a:off x="457200" y="457200"/>
            <a:ext cx="2362200" cy="533400"/>
          </a:xfrm>
          <a:prstGeom prst="rect"/>
          <a:ln w="0">
            <a:solidFill>
              <a:srgbClr val="FFFFFF">
                <a:alpha val="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3077768191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>
</file>

<file path=ppt/tags/tag1.xml><?xml version="1.0" encoding="utf-8"?>
<p:tagLst xmlns:p="http://schemas.openxmlformats.org/presentationml/2006/main">
  <p:tag name="AS_NET" val="8.0.12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Viet" typeface="Times New Roman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MoolBoran"/>
        <a:font script="Hant" typeface="新細明體"/>
        <a:font script="Mlym" typeface="Kartika"/>
        <a:font script="Taml" typeface="Latha"/>
        <a:font script="Orya" typeface="Kalinga"/>
        <a:font script="Arab" typeface="Times New Roman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Angsana New"/>
        <a:font script="Jpan" typeface="ＭＳ Ｐゴシック"/>
        <a:font script="Beng" typeface="Vrinda"/>
        <a:font script="Hebr" typeface="Times New Roman"/>
        <a:font script="Guru" typeface="Raavi"/>
        <a:font script="Ethi" typeface="Nyala"/>
        <a:font script="Syrc" typeface="Estrangelo Edessa"/>
      </a:majorFont>
      <a:minorFont>
        <a:latin typeface="Calibri"/>
        <a:ea typeface=""/>
        <a:cs typeface=""/>
        <a:font script="Viet" typeface="Arial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DaunPenh"/>
        <a:font script="Hant" typeface="新細明體"/>
        <a:font script="Mlym" typeface="Kartika"/>
        <a:font script="Taml" typeface="Latha"/>
        <a:font script="Orya" typeface="Kalinga"/>
        <a:font script="Arab" typeface="Arial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Cordia New"/>
        <a:font script="Jpan" typeface="ＭＳ Ｐゴシック"/>
        <a:font script="Beng" typeface="Vrinda"/>
        <a:font script="Hebr" typeface="Arial"/>
        <a:font script="Guru" typeface="Raavi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Viet" typeface="Times New Roman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MoolBoran"/>
        <a:font script="Hant" typeface="新細明體"/>
        <a:font script="Mlym" typeface="Kartika"/>
        <a:font script="Taml" typeface="Latha"/>
        <a:font script="Orya" typeface="Kalinga"/>
        <a:font script="Arab" typeface="Times New Roman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Angsana New"/>
        <a:font script="Jpan" typeface="ＭＳ Ｐゴシック"/>
        <a:font script="Beng" typeface="Vrinda"/>
        <a:font script="Hebr" typeface="Times New Roman"/>
        <a:font script="Guru" typeface="Raavi"/>
        <a:font script="Ethi" typeface="Nyala"/>
        <a:font script="Syrc" typeface="Estrangelo Edessa"/>
      </a:majorFont>
      <a:minorFont>
        <a:latin typeface="Calibri"/>
        <a:ea typeface=""/>
        <a:cs typeface=""/>
        <a:font script="Viet" typeface="Arial"/>
        <a:font script="Uigh" typeface="Microsoft Uighur"/>
        <a:font script="Tibt" typeface="Microsoft Himalaya"/>
        <a:font script="Hans" typeface="宋体"/>
        <a:font script="Thaa" typeface="MV Boli"/>
        <a:font script="Yiii" typeface="Microsoft Yi Baiti"/>
        <a:font script="Telu" typeface="Gautami"/>
        <a:font script="Hang" typeface="맑은 고딕"/>
        <a:font script="Mong" typeface="Mongolian Baiti"/>
        <a:font script="Khmr" typeface="DaunPenh"/>
        <a:font script="Hant" typeface="新細明體"/>
        <a:font script="Mlym" typeface="Kartika"/>
        <a:font script="Taml" typeface="Latha"/>
        <a:font script="Orya" typeface="Kalinga"/>
        <a:font script="Arab" typeface="Arial"/>
        <a:font script="Cans" typeface="Euphemia"/>
        <a:font script="Laoo" typeface="DokChampa"/>
        <a:font script="Deva" typeface="Mangal"/>
        <a:font script="Gujr" typeface="Shruti"/>
        <a:font script="Cher" typeface="Plantagenet Cherokee"/>
        <a:font script="Sinh" typeface="Iskoola Pota"/>
        <a:font script="Knda" typeface="Tunga"/>
        <a:font script="Thai" typeface="Cordia New"/>
        <a:font script="Jpan" typeface="ＭＳ Ｐゴシック"/>
        <a:font script="Beng" typeface="Vrinda"/>
        <a:font script="Hebr" typeface="Arial"/>
        <a:font script="Guru" typeface="Raavi"/>
        <a:font script="Ethi" typeface="Nyala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a="http://schemas.openxmlformats.org/drawingml/2006/main" name="Custom Design">
  <a:themeElements>
    <a:clrScheme name="CoPilot - OnePagers">
      <a:dk1>
        <a:srgbClr val="454142"/>
      </a:dk1>
      <a:lt1>
        <a:sysClr val="window" lastClr="FFFFFF"/>
      </a:lt1>
      <a:dk2>
        <a:srgbClr val="091F2C"/>
      </a:dk2>
      <a:lt2>
        <a:srgbClr val="F4F3F5"/>
      </a:lt2>
      <a:accent1>
        <a:srgbClr val="C5B4E3"/>
      </a:accent1>
      <a:accent2>
        <a:srgbClr val="8661C5"/>
      </a:accent2>
      <a:accent3>
        <a:srgbClr val="463668"/>
      </a:accent3>
      <a:accent4>
        <a:srgbClr val="0078D4"/>
      </a:accent4>
      <a:accent5>
        <a:srgbClr val="2A446F"/>
      </a:accent5>
      <a:accent6>
        <a:srgbClr val="C03BC4"/>
      </a:accent6>
      <a:hlink>
        <a:srgbClr val="8661C5"/>
      </a:hlink>
      <a:folHlink>
        <a:srgbClr val="8661C5"/>
      </a:folHlink>
    </a:clrScheme>
    <a:fontScheme name="Microsof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4.xml><?xml version="1.0" encoding="utf-8"?>
<a:theme xmlns:a="http://schemas.openxmlformats.org/drawingml/2006/main" name="Light 16x9">
  <a:themeElements>
    <a:clrScheme name="Theme Colors Light">
      <a:dk1>
        <a:srgbClr val="000000"/>
      </a:dk1>
      <a:lt1>
        <a:srgbClr val="FFFFFF"/>
      </a:lt1>
      <a:dk2>
        <a:srgbClr val="463668"/>
      </a:dk2>
      <a:lt2>
        <a:srgbClr val="E8E6DF"/>
      </a:lt2>
      <a:accent1>
        <a:srgbClr val="463668"/>
      </a:accent1>
      <a:accent2>
        <a:srgbClr val="C5B4E3"/>
      </a:accent2>
      <a:accent3>
        <a:srgbClr val="C03BC4"/>
      </a:accent3>
      <a:accent4>
        <a:srgbClr val="8C8279"/>
      </a:accent4>
      <a:accent5>
        <a:srgbClr val="D59ED7"/>
      </a:accent5>
      <a:accent6>
        <a:srgbClr val="D7D2CB"/>
      </a:accent6>
      <a:hlink>
        <a:srgbClr val="8661C5"/>
      </a:hlink>
      <a:folHlink>
        <a:srgbClr val="8661C5"/>
      </a:folHlink>
    </a:clrScheme>
    <a:fontScheme name="Microsoft 2019 Brand Template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r="5400000" dist="1397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dir="tl" rig="twoPt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solidFill>
              <a:srgbClr val="FFFFFF"/>
            </a:soli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E0707033C2EE4686867AC106A88E1C" ma:contentTypeVersion="17" ma:contentTypeDescription="Create a new document." ma:contentTypeScope="" ma:versionID="0c20364645207263e08f3f30fb57e1c7">
  <xsd:schema xmlns:xsd="http://www.w3.org/2001/XMLSchema" xmlns:xs="http://www.w3.org/2001/XMLSchema" xmlns:p="http://schemas.microsoft.com/office/2006/metadata/properties" xmlns:ns2="46f04cde-7dc5-48c8-8841-afa3a3e4ab96" xmlns:ns3="ebf12464-9d9f-4c16-a30f-7d8f501f3de5" targetNamespace="http://schemas.microsoft.com/office/2006/metadata/properties" ma:root="true" ma:fieldsID="1dc92523b30e04d9c3db71b1d43e7b28" ns2:_="" ns3:_="">
    <xsd:import namespace="46f04cde-7dc5-48c8-8841-afa3a3e4ab96"/>
    <xsd:import namespace="ebf12464-9d9f-4c16-a30f-7d8f501f3d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ata_x0020_Classification"/>
                <xsd:element ref="ns3:TaxKeywordTaxHTField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04cde-7dc5-48c8-8841-afa3a3e4ab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8cb0bce-1002-4eab-ad99-891ad430f5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Data_x0020_Classification" ma:index="20" ma:displayName="Data Classification" ma:default="Public" ma:description="Public -  Information that is openly available and can be shared without any restrictions.&#10;Internal-Use: Data intended only for use within an organization. It is not sensitive enough to cause significant harm if accidentally disclosed outside, but it is not meant for public distribution.&#10;Confidential: Sensitive information that is restricted to a limited group within the organization. Unauthorized access or disclosure could have a negative impact.&#10;Restricted: The highest level of sensitivity. This data is highly sensitive and its unauthorized disclosure could lead to severe financial, reputational, or operational damage." ma:format="Dropdown" ma:internalName="Data_x0020_Classification">
      <xsd:simpleType>
        <xsd:restriction base="dms:Choice">
          <xsd:enumeration value="Public"/>
          <xsd:enumeration value="Internal-Use"/>
          <xsd:enumeration value="Confidential"/>
          <xsd:enumeration value="Restricted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12464-9d9f-4c16-a30f-7d8f501f3de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7939e5c-e147-451b-8bf1-01ca838ad4a8}" ma:internalName="TaxCatchAll" ma:showField="CatchAllData" ma:web="ebf12464-9d9f-4c16-a30f-7d8f501f3d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2" nillable="true" ma:taxonomy="true" ma:internalName="TaxKeywordTaxHTField" ma:taxonomyFieldName="TaxKeyword" ma:displayName="Enterprise Keywords" ma:fieldId="{23f27201-bee3-471e-b2e7-b64fd8b7ca38}" ma:taxonomyMulti="true" ma:sspId="88cb0bce-1002-4eab-ad99-891ad430f54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f04cde-7dc5-48c8-8841-afa3a3e4ab96">
      <Terms xmlns="http://schemas.microsoft.com/office/infopath/2007/PartnerControls"/>
    </lcf76f155ced4ddcb4097134ff3c332f>
    <TaxCatchAll xmlns="ebf12464-9d9f-4c16-a30f-7d8f501f3de5" xsi:nil="true"/>
    <TaxKeywordTaxHTField xmlns="ebf12464-9d9f-4c16-a30f-7d8f501f3de5">
      <Terms xmlns="http://schemas.microsoft.com/office/infopath/2007/PartnerControls"/>
    </TaxKeywordTaxHTField>
    <Data_x0020_Classification xmlns="46f04cde-7dc5-48c8-8841-afa3a3e4ab96">Internal-Use</Data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08B385-ABCB-4DE2-9ABA-36D3F50C096E}"/>
</file>

<file path=customXml/itemProps2.xml><?xml version="1.0" encoding="utf-8"?>
<ds:datastoreItem xmlns:ds="http://schemas.openxmlformats.org/officeDocument/2006/customXml" ds:itemID="{F990F116-B58F-4255-B05B-DA3808E0E5C6}">
  <ds:schemaRefs>
    <ds:schemaRef ds:uri="f395e7ec-2e50-4b6e-9159-83d0185cbfe9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0964d80-351c-4d21-afe2-756b91f7730a"/>
    <ds:schemaRef ds:uri="a7384ce8-a2ad-4061-818a-88bf72b6eefd"/>
    <ds:schemaRef ds:uri="254ab26a-04f6-42f5-9555-e3c9fb1706a1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758FDAC0-319D-4A54-8D8E-1D42CB1F800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Light 16x9</Template>
  <TotalTime>151</TotalTime>
  <Application>Microsoft Office PowerPoint</Application>
  <PresentationFormat>Custom</PresentationFormat>
  <Slides>1</Slide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Manager>&lt;Comms manager name here&gt;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&lt;Event name&gt;</dc:subject>
  <dc:creator>Melissa Lou</dc:creator>
  <cp:keywords/>
  <dc:description/>
  <cp:lastModifiedBy>Nathan Oliver (PALADOR INC)</cp:lastModifiedBy>
  <cp:revision>23</cp:revision>
  <cp:lastPrinted>2023-02-15T20:48:24Z</cp:lastPrinted>
  <dcterms:created xsi:type="dcterms:W3CDTF">2023-09-18T14:10:10Z</dcterms:created>
  <dcterms:modified xsi:type="dcterms:W3CDTF">2025-03-04T12:43:50Z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4230617f-e31b-4f22-8a5a-7761a22ded76</vt:lpwstr>
  </property>
  <property fmtid="{D5CDD505-2E9C-101B-9397-08002B2CF9AE}" pid="3" name="Audience">
    <vt:lpwstr/>
  </property>
  <property fmtid="{D5CDD505-2E9C-101B-9397-08002B2CF9AE}" pid="4" name="bc8cca776fa8455c8c00307ee3c527ad">
    <vt:lpwstr/>
  </property>
  <property fmtid="{D5CDD505-2E9C-101B-9397-08002B2CF9AE}" pid="5" name="Campaign">
    <vt:lpwstr/>
  </property>
  <property fmtid="{D5CDD505-2E9C-101B-9397-08002B2CF9AE}" pid="6" name="ContentTypeId">
    <vt:lpwstr>0x01010019E0707033C2EE4686867AC106A88E1C</vt:lpwstr>
  </property>
  <property fmtid="{D5CDD505-2E9C-101B-9397-08002B2CF9AE}" pid="7" name="e93e2550f0ac4199ae3cf1406d72085e">
    <vt:lpwstr/>
  </property>
  <property fmtid="{D5CDD505-2E9C-101B-9397-08002B2CF9AE}" pid="8" name="epPlatforms">
    <vt:lpwstr/>
  </property>
  <property fmtid="{D5CDD505-2E9C-101B-9397-08002B2CF9AE}" pid="9" name="Event Location">
    <vt:lpwstr/>
  </property>
  <property fmtid="{D5CDD505-2E9C-101B-9397-08002B2CF9AE}" pid="10" name="Event Venue">
    <vt:lpwstr/>
  </property>
  <property fmtid="{D5CDD505-2E9C-101B-9397-08002B2CF9AE}" pid="11" name="Event1">
    <vt:lpwstr>622;#Unassigned|2c8af875-f38a-40b8-a0a9-056aed3fc8c0</vt:lpwstr>
  </property>
  <property fmtid="{D5CDD505-2E9C-101B-9397-08002B2CF9AE}" pid="12" name="IsMyDocuments">
    <vt:bool>true</vt:bool>
  </property>
  <property fmtid="{D5CDD505-2E9C-101B-9397-08002B2CF9AE}" pid="13" name="j7ed6b1749d644c580569ee38d7710d7">
    <vt:lpwstr/>
  </property>
  <property fmtid="{D5CDD505-2E9C-101B-9397-08002B2CF9AE}" pid="14" name="MediaServiceImageTags">
    <vt:lpwstr/>
  </property>
  <property fmtid="{D5CDD505-2E9C-101B-9397-08002B2CF9AE}" pid="15" name="MSIP_Label_f42aa342-8706-4288-bd11-ebb85995028c_Enabled">
    <vt:lpwstr>True</vt:lpwstr>
  </property>
  <property fmtid="{D5CDD505-2E9C-101B-9397-08002B2CF9AE}" pid="16" name="MSIP_Label_f42aa342-8706-4288-bd11-ebb85995028c_Extended_MSFT_Method">
    <vt:lpwstr>Automatic</vt:lpwstr>
  </property>
  <property fmtid="{D5CDD505-2E9C-101B-9397-08002B2CF9AE}" pid="17" name="MSIP_Label_f42aa342-8706-4288-bd11-ebb85995028c_Name">
    <vt:lpwstr>General</vt:lpwstr>
  </property>
  <property fmtid="{D5CDD505-2E9C-101B-9397-08002B2CF9AE}" pid="18" name="MSIP_Label_f42aa342-8706-4288-bd11-ebb85995028c_Ref">
    <vt:lpwstr>https://api.informationprotection.azure.com/api/72f988bf-86f1-41af-91ab-2d7cd011db47</vt:lpwstr>
  </property>
  <property fmtid="{D5CDD505-2E9C-101B-9397-08002B2CF9AE}" pid="19" name="MSIP_Label_f42aa342-8706-4288-bd11-ebb85995028c_SetDate">
    <vt:lpwstr>2017-08-29T14:27:20.8568347-07:00</vt:lpwstr>
  </property>
  <property fmtid="{D5CDD505-2E9C-101B-9397-08002B2CF9AE}" pid="20" name="MSIP_Label_f42aa342-8706-4288-bd11-ebb85995028c_SiteId">
    <vt:lpwstr>72f988bf-86f1-41af-91ab-2d7cd011db47</vt:lpwstr>
  </property>
  <property fmtid="{D5CDD505-2E9C-101B-9397-08002B2CF9AE}" pid="21" name="o1dbacbd0e564fc293d11b6c4775302e">
    <vt:lpwstr/>
  </property>
  <property fmtid="{D5CDD505-2E9C-101B-9397-08002B2CF9AE}" pid="22" name="o92d4232daec467abb08246282070aa9">
    <vt:lpwstr/>
  </property>
  <property fmtid="{D5CDD505-2E9C-101B-9397-08002B2CF9AE}" pid="23" name="Product">
    <vt:lpwstr/>
  </property>
  <property fmtid="{D5CDD505-2E9C-101B-9397-08002B2CF9AE}" pid="24" name="Sensitivity">
    <vt:lpwstr>General</vt:lpwstr>
  </property>
  <property fmtid="{D5CDD505-2E9C-101B-9397-08002B2CF9AE}" pid="25" name="Track">
    <vt:lpwstr/>
  </property>
  <property fmtid="{D5CDD505-2E9C-101B-9397-08002B2CF9AE}" pid="26" name="TaxKeyword">
    <vt:lpwstr/>
  </property>
</Properties>
</file>